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99" r:id="rId4"/>
    <p:sldId id="279" r:id="rId5"/>
    <p:sldId id="259" r:id="rId6"/>
    <p:sldId id="278" r:id="rId7"/>
    <p:sldId id="257" r:id="rId8"/>
    <p:sldId id="267" r:id="rId9"/>
    <p:sldId id="294" r:id="rId10"/>
    <p:sldId id="270" r:id="rId11"/>
    <p:sldId id="302" r:id="rId12"/>
    <p:sldId id="273" r:id="rId13"/>
    <p:sldId id="272" r:id="rId14"/>
    <p:sldId id="308" r:id="rId15"/>
    <p:sldId id="339" r:id="rId16"/>
    <p:sldId id="323" r:id="rId17"/>
    <p:sldId id="329" r:id="rId18"/>
    <p:sldId id="275" r:id="rId19"/>
    <p:sldId id="292" r:id="rId20"/>
    <p:sldId id="309" r:id="rId21"/>
    <p:sldId id="310" r:id="rId22"/>
    <p:sldId id="340" r:id="rId23"/>
    <p:sldId id="347" r:id="rId24"/>
    <p:sldId id="330" r:id="rId25"/>
    <p:sldId id="341" r:id="rId26"/>
    <p:sldId id="342" r:id="rId27"/>
    <p:sldId id="346" r:id="rId28"/>
    <p:sldId id="282" r:id="rId29"/>
    <p:sldId id="284" r:id="rId30"/>
    <p:sldId id="343" r:id="rId31"/>
    <p:sldId id="326" r:id="rId32"/>
    <p:sldId id="286" r:id="rId33"/>
    <p:sldId id="263" r:id="rId34"/>
    <p:sldId id="265" r:id="rId35"/>
    <p:sldId id="319" r:id="rId36"/>
    <p:sldId id="348" r:id="rId37"/>
    <p:sldId id="350" r:id="rId38"/>
    <p:sldId id="331" r:id="rId39"/>
    <p:sldId id="322" r:id="rId40"/>
    <p:sldId id="334" r:id="rId41"/>
    <p:sldId id="293" r:id="rId42"/>
    <p:sldId id="335" r:id="rId43"/>
    <p:sldId id="337" r:id="rId44"/>
    <p:sldId id="316" r:id="rId45"/>
    <p:sldId id="333" r:id="rId46"/>
    <p:sldId id="345" r:id="rId47"/>
    <p:sldId id="344" r:id="rId48"/>
    <p:sldId id="336" r:id="rId49"/>
    <p:sldId id="305" r:id="rId50"/>
    <p:sldId id="307" r:id="rId51"/>
    <p:sldId id="262" r:id="rId52"/>
    <p:sldId id="338" r:id="rId53"/>
    <p:sldId id="351" r:id="rId54"/>
    <p:sldId id="300" r:id="rId55"/>
    <p:sldId id="332" r:id="rId56"/>
    <p:sldId id="328" r:id="rId57"/>
    <p:sldId id="306" r:id="rId58"/>
    <p:sldId id="26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B00"/>
    <a:srgbClr val="BF3C48"/>
    <a:srgbClr val="856E45"/>
    <a:srgbClr val="6F267F"/>
    <a:srgbClr val="729F11"/>
    <a:srgbClr val="111E31"/>
    <a:srgbClr val="F7E8E1"/>
    <a:srgbClr val="F1FCFE"/>
    <a:srgbClr val="DBF6FE"/>
    <a:srgbClr val="6BC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4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1 клас</c:v>
                </c:pt>
                <c:pt idx="1">
                  <c:v>2 клас </c:v>
                </c:pt>
                <c:pt idx="2">
                  <c:v> 3 клас </c:v>
                </c:pt>
                <c:pt idx="3">
                  <c:v> 4 клас </c:v>
                </c:pt>
                <c:pt idx="4">
                  <c:v> 5 клас </c:v>
                </c:pt>
                <c:pt idx="5">
                  <c:v>6 клас </c:v>
                </c:pt>
                <c:pt idx="6">
                  <c:v>7 клас </c:v>
                </c:pt>
                <c:pt idx="7">
                  <c:v>8 клас </c:v>
                </c:pt>
                <c:pt idx="8">
                  <c:v>9 клас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</c:v>
                </c:pt>
                <c:pt idx="1">
                  <c:v>13</c:v>
                </c:pt>
                <c:pt idx="2">
                  <c:v>8</c:v>
                </c:pt>
                <c:pt idx="3">
                  <c:v>13</c:v>
                </c:pt>
                <c:pt idx="4">
                  <c:v>9</c:v>
                </c:pt>
                <c:pt idx="5">
                  <c:v>15</c:v>
                </c:pt>
                <c:pt idx="6">
                  <c:v>13</c:v>
                </c:pt>
                <c:pt idx="7">
                  <c:v>15</c:v>
                </c:pt>
                <c:pt idx="8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1 клас</c:v>
                </c:pt>
                <c:pt idx="1">
                  <c:v>2 клас </c:v>
                </c:pt>
                <c:pt idx="2">
                  <c:v> 3 клас </c:v>
                </c:pt>
                <c:pt idx="3">
                  <c:v> 4 клас </c:v>
                </c:pt>
                <c:pt idx="4">
                  <c:v> 5 клас </c:v>
                </c:pt>
                <c:pt idx="5">
                  <c:v>6 клас </c:v>
                </c:pt>
                <c:pt idx="6">
                  <c:v>7 клас </c:v>
                </c:pt>
                <c:pt idx="7">
                  <c:v>8 клас </c:v>
                </c:pt>
                <c:pt idx="8">
                  <c:v>9 клас 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1 клас</c:v>
                </c:pt>
                <c:pt idx="1">
                  <c:v>2 клас </c:v>
                </c:pt>
                <c:pt idx="2">
                  <c:v> 3 клас </c:v>
                </c:pt>
                <c:pt idx="3">
                  <c:v> 4 клас </c:v>
                </c:pt>
                <c:pt idx="4">
                  <c:v> 5 клас </c:v>
                </c:pt>
                <c:pt idx="5">
                  <c:v>6 клас </c:v>
                </c:pt>
                <c:pt idx="6">
                  <c:v>7 клас </c:v>
                </c:pt>
                <c:pt idx="7">
                  <c:v>8 клас </c:v>
                </c:pt>
                <c:pt idx="8">
                  <c:v>9 клас 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668344"/>
        <c:axId val="339667952"/>
      </c:barChart>
      <c:catAx>
        <c:axId val="339668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uk-UA"/>
          </a:p>
        </c:txPr>
        <c:crossAx val="339667952"/>
        <c:crosses val="autoZero"/>
        <c:auto val="1"/>
        <c:lblAlgn val="ctr"/>
        <c:lblOffset val="100"/>
        <c:noMultiLvlLbl val="0"/>
      </c:catAx>
      <c:valAx>
        <c:axId val="339667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668344"/>
        <c:crosses val="autoZero"/>
        <c:crossBetween val="between"/>
        <c:majorUnit val="1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b="1" cap="none" spc="0">
          <a:ln w="18000">
            <a:solidFill>
              <a:schemeClr val="accent2">
                <a:satMod val="140000"/>
              </a:schemeClr>
            </a:solidFill>
            <a:prstDash val="solid"/>
            <a:miter lim="800000"/>
          </a:ln>
          <a:noFill/>
          <a:effectLst>
            <a:outerShdw blurRad="25500" dist="23000" dir="7020000" algn="tl">
              <a:srgbClr val="000000">
                <a:alpha val="50000"/>
              </a:srgbClr>
            </a:outerShdw>
          </a:effectLst>
        </a:defRPr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D2EAA-3D91-4871-92AD-AEC83995ED0A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1B00B5-6707-4439-B697-DBA4BB7D2F24}">
      <dgm:prSet phldrT="[Текст]" custT="1"/>
      <dgm:spPr>
        <a:solidFill>
          <a:srgbClr val="00B050"/>
        </a:solidFill>
      </dgm:spPr>
      <dgm:t>
        <a:bodyPr/>
        <a:lstStyle/>
        <a:p>
          <a:endParaRPr lang="uk-UA" sz="1800" b="1" dirty="0" smtClean="0">
            <a:solidFill>
              <a:schemeClr val="accent4"/>
            </a:solidFill>
          </a:endParaRPr>
        </a:p>
        <a:p>
          <a:endParaRPr lang="uk-UA" sz="1800" b="1" dirty="0" smtClean="0">
            <a:solidFill>
              <a:schemeClr val="accent4"/>
            </a:solidFill>
          </a:endParaRPr>
        </a:p>
        <a:p>
          <a:r>
            <a:rPr lang="uk-UA" sz="1800" b="1" dirty="0" err="1" smtClean="0">
              <a:solidFill>
                <a:schemeClr val="tx1"/>
              </a:solidFill>
            </a:rPr>
            <a:t>“Старший</a:t>
          </a:r>
          <a:r>
            <a:rPr lang="uk-UA" sz="1800" b="1" dirty="0" smtClean="0">
              <a:solidFill>
                <a:schemeClr val="tx1"/>
              </a:solidFill>
            </a:rPr>
            <a:t> </a:t>
          </a:r>
        </a:p>
        <a:p>
          <a:r>
            <a:rPr lang="uk-UA" sz="1800" b="1" dirty="0" smtClean="0">
              <a:solidFill>
                <a:schemeClr val="tx1"/>
              </a:solidFill>
            </a:rPr>
            <a:t>Вчитель</a:t>
          </a:r>
        </a:p>
        <a:p>
          <a:r>
            <a:rPr lang="uk-UA" sz="1800" b="1" dirty="0" smtClean="0">
              <a:solidFill>
                <a:schemeClr val="tx1"/>
              </a:solidFill>
            </a:rPr>
            <a:t>” </a:t>
          </a:r>
        </a:p>
        <a:p>
          <a:r>
            <a:rPr lang="uk-UA" sz="1800" b="1" dirty="0" smtClean="0">
              <a:solidFill>
                <a:schemeClr val="tx1"/>
              </a:solidFill>
            </a:rPr>
            <a:t> </a:t>
          </a:r>
          <a:r>
            <a:rPr lang="uk-UA" sz="2400" b="1" dirty="0" smtClean="0">
              <a:solidFill>
                <a:schemeClr val="tx1"/>
              </a:solidFill>
            </a:rPr>
            <a:t>- 3  </a:t>
          </a:r>
          <a:endParaRPr lang="ru-RU" sz="2400" b="1" dirty="0">
            <a:solidFill>
              <a:schemeClr val="tx1"/>
            </a:solidFill>
          </a:endParaRPr>
        </a:p>
      </dgm:t>
    </dgm:pt>
    <dgm:pt modelId="{E05394D0-D65E-44C2-BF4F-BCB5F5AD7D1F}" type="parTrans" cxnId="{58C49B3D-E4E1-4A27-9393-53994D4AA43E}">
      <dgm:prSet/>
      <dgm:spPr/>
      <dgm:t>
        <a:bodyPr/>
        <a:lstStyle/>
        <a:p>
          <a:endParaRPr lang="ru-RU"/>
        </a:p>
      </dgm:t>
    </dgm:pt>
    <dgm:pt modelId="{DE6EB1F0-F455-4DD0-9743-A5A5F721411D}" type="sibTrans" cxnId="{58C49B3D-E4E1-4A27-9393-53994D4AA43E}">
      <dgm:prSet/>
      <dgm:spPr/>
      <dgm:t>
        <a:bodyPr/>
        <a:lstStyle/>
        <a:p>
          <a:endParaRPr lang="ru-RU"/>
        </a:p>
      </dgm:t>
    </dgm:pt>
    <dgm:pt modelId="{FB041D5E-5814-4328-8E9C-AE2B5E9A2743}">
      <dgm:prSet phldrT="[Текст]"/>
      <dgm:spPr>
        <a:solidFill>
          <a:srgbClr val="92D050"/>
        </a:solidFill>
      </dgm:spPr>
      <dgm:t>
        <a:bodyPr/>
        <a:lstStyle/>
        <a:p>
          <a:r>
            <a:rPr lang="uk-UA" b="1" dirty="0" smtClean="0"/>
            <a:t>Вища категорія - </a:t>
          </a:r>
          <a:r>
            <a:rPr lang="en-US" b="1" dirty="0" smtClean="0"/>
            <a:t>4</a:t>
          </a:r>
          <a:r>
            <a:rPr lang="uk-UA" b="1" dirty="0" smtClean="0"/>
            <a:t> </a:t>
          </a:r>
          <a:endParaRPr lang="ru-RU" b="1" dirty="0"/>
        </a:p>
      </dgm:t>
    </dgm:pt>
    <dgm:pt modelId="{D1C5C8E1-E402-46E6-A760-A7D4C8D234AD}" type="parTrans" cxnId="{08BD9394-44B9-434B-B488-C125488A6F9B}">
      <dgm:prSet/>
      <dgm:spPr/>
      <dgm:t>
        <a:bodyPr/>
        <a:lstStyle/>
        <a:p>
          <a:endParaRPr lang="ru-RU"/>
        </a:p>
      </dgm:t>
    </dgm:pt>
    <dgm:pt modelId="{7B09523F-2F36-49DF-B0F8-735FBF8B5AC5}" type="sibTrans" cxnId="{08BD9394-44B9-434B-B488-C125488A6F9B}">
      <dgm:prSet/>
      <dgm:spPr/>
      <dgm:t>
        <a:bodyPr/>
        <a:lstStyle/>
        <a:p>
          <a:endParaRPr lang="ru-RU"/>
        </a:p>
      </dgm:t>
    </dgm:pt>
    <dgm:pt modelId="{8904669C-662A-4A03-87F1-E18E56576D2E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uk-UA" b="1" dirty="0" smtClean="0"/>
            <a:t>І категорія - </a:t>
          </a:r>
          <a:r>
            <a:rPr lang="en-US" b="1" dirty="0" smtClean="0"/>
            <a:t>2</a:t>
          </a:r>
          <a:endParaRPr lang="ru-RU" b="1" dirty="0"/>
        </a:p>
      </dgm:t>
    </dgm:pt>
    <dgm:pt modelId="{BF1E63F9-A5D6-447D-8BFB-516C8A2B9765}" type="parTrans" cxnId="{E968A785-9FDD-4C8D-85B2-30627029D351}">
      <dgm:prSet/>
      <dgm:spPr/>
      <dgm:t>
        <a:bodyPr/>
        <a:lstStyle/>
        <a:p>
          <a:endParaRPr lang="ru-RU"/>
        </a:p>
      </dgm:t>
    </dgm:pt>
    <dgm:pt modelId="{1BE49348-364A-4A17-8DD3-DB55A6E619A6}" type="sibTrans" cxnId="{E968A785-9FDD-4C8D-85B2-30627029D351}">
      <dgm:prSet/>
      <dgm:spPr/>
      <dgm:t>
        <a:bodyPr/>
        <a:lstStyle/>
        <a:p>
          <a:endParaRPr lang="ru-RU"/>
        </a:p>
      </dgm:t>
    </dgm:pt>
    <dgm:pt modelId="{046F130B-C950-49C3-9247-B11B9F15AE6A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b="1" dirty="0" smtClean="0"/>
            <a:t>ІІ категорія - </a:t>
          </a:r>
          <a:r>
            <a:rPr lang="en-US" b="1" dirty="0" smtClean="0"/>
            <a:t>6</a:t>
          </a:r>
          <a:r>
            <a:rPr lang="uk-UA" b="1" dirty="0" smtClean="0"/>
            <a:t>  </a:t>
          </a:r>
          <a:endParaRPr lang="ru-RU" b="1" dirty="0"/>
        </a:p>
      </dgm:t>
    </dgm:pt>
    <dgm:pt modelId="{4AB933B7-3098-483D-BFBE-8FB24964BD7E}" type="parTrans" cxnId="{11C36F67-5495-4490-A3B4-8AB2A44AA316}">
      <dgm:prSet/>
      <dgm:spPr/>
      <dgm:t>
        <a:bodyPr/>
        <a:lstStyle/>
        <a:p>
          <a:endParaRPr lang="ru-RU"/>
        </a:p>
      </dgm:t>
    </dgm:pt>
    <dgm:pt modelId="{B9FE11B2-A56F-4213-A63B-005B880EBEE2}" type="sibTrans" cxnId="{11C36F67-5495-4490-A3B4-8AB2A44AA316}">
      <dgm:prSet/>
      <dgm:spPr/>
      <dgm:t>
        <a:bodyPr/>
        <a:lstStyle/>
        <a:p>
          <a:endParaRPr lang="ru-RU"/>
        </a:p>
      </dgm:t>
    </dgm:pt>
    <dgm:pt modelId="{FD0A729E-4576-4E8D-AAE5-6003D99CD9B8}" type="pres">
      <dgm:prSet presAssocID="{AADD2EAA-3D91-4871-92AD-AEC83995ED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3AD1B2-70F2-4A84-B3A1-30F21FD882EE}" type="pres">
      <dgm:prSet presAssocID="{3D1B00B5-6707-4439-B697-DBA4BB7D2F24}" presName="Name8" presStyleCnt="0"/>
      <dgm:spPr/>
    </dgm:pt>
    <dgm:pt modelId="{C26CC8B6-D690-4A36-B114-3B32D2BFD897}" type="pres">
      <dgm:prSet presAssocID="{3D1B00B5-6707-4439-B697-DBA4BB7D2F24}" presName="level" presStyleLbl="node1" presStyleIdx="0" presStyleCnt="4" custScaleX="100186" custScaleY="488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5F866-16CE-4810-B818-28FCDF160417}" type="pres">
      <dgm:prSet presAssocID="{3D1B00B5-6707-4439-B697-DBA4BB7D2F2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66594-DCE6-4BE8-AB1E-AA070ACBADB5}" type="pres">
      <dgm:prSet presAssocID="{FB041D5E-5814-4328-8E9C-AE2B5E9A2743}" presName="Name8" presStyleCnt="0"/>
      <dgm:spPr/>
    </dgm:pt>
    <dgm:pt modelId="{230EC9F6-7965-4650-9CD7-3FE0BC8AC135}" type="pres">
      <dgm:prSet presAssocID="{FB041D5E-5814-4328-8E9C-AE2B5E9A2743}" presName="level" presStyleLbl="node1" presStyleIdx="1" presStyleCnt="4" custScaleY="35392" custLinFactNeighborX="-5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584C6-8764-4985-956D-7D8086405470}" type="pres">
      <dgm:prSet presAssocID="{FB041D5E-5814-4328-8E9C-AE2B5E9A274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7972E9-6997-4AFD-83DA-2D13C2ED89AC}" type="pres">
      <dgm:prSet presAssocID="{8904669C-662A-4A03-87F1-E18E56576D2E}" presName="Name8" presStyleCnt="0"/>
      <dgm:spPr/>
    </dgm:pt>
    <dgm:pt modelId="{59FA7983-F067-497F-83FB-24C7D282967F}" type="pres">
      <dgm:prSet presAssocID="{8904669C-662A-4A03-87F1-E18E56576D2E}" presName="level" presStyleLbl="node1" presStyleIdx="2" presStyleCnt="4" custScaleY="36425" custLinFactNeighborX="604" custLinFactNeighborY="15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BD79B-069D-4CBD-92A6-C502577E3F83}" type="pres">
      <dgm:prSet presAssocID="{8904669C-662A-4A03-87F1-E18E56576D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E5A36-9B41-4A4C-85F2-D6EF90315C55}" type="pres">
      <dgm:prSet presAssocID="{046F130B-C950-49C3-9247-B11B9F15AE6A}" presName="Name8" presStyleCnt="0"/>
      <dgm:spPr/>
    </dgm:pt>
    <dgm:pt modelId="{2ECC9842-C510-4B6F-A0F4-325961A36674}" type="pres">
      <dgm:prSet presAssocID="{046F130B-C950-49C3-9247-B11B9F15AE6A}" presName="level" presStyleLbl="node1" presStyleIdx="3" presStyleCnt="4" custScaleY="401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B1B36-DE84-494D-90F3-7F7DB67F466A}" type="pres">
      <dgm:prSet presAssocID="{046F130B-C950-49C3-9247-B11B9F15AE6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C49B3D-E4E1-4A27-9393-53994D4AA43E}" srcId="{AADD2EAA-3D91-4871-92AD-AEC83995ED0A}" destId="{3D1B00B5-6707-4439-B697-DBA4BB7D2F24}" srcOrd="0" destOrd="0" parTransId="{E05394D0-D65E-44C2-BF4F-BCB5F5AD7D1F}" sibTransId="{DE6EB1F0-F455-4DD0-9743-A5A5F721411D}"/>
    <dgm:cxn modelId="{4E6DB2CD-0FE2-4F7F-B12C-233805FC0C81}" type="presOf" srcId="{046F130B-C950-49C3-9247-B11B9F15AE6A}" destId="{0A1B1B36-DE84-494D-90F3-7F7DB67F466A}" srcOrd="1" destOrd="0" presId="urn:microsoft.com/office/officeart/2005/8/layout/pyramid1"/>
    <dgm:cxn modelId="{24AE9BD0-34BD-43E6-8C32-DB433539CC88}" type="presOf" srcId="{8904669C-662A-4A03-87F1-E18E56576D2E}" destId="{59FA7983-F067-497F-83FB-24C7D282967F}" srcOrd="0" destOrd="0" presId="urn:microsoft.com/office/officeart/2005/8/layout/pyramid1"/>
    <dgm:cxn modelId="{11C36F67-5495-4490-A3B4-8AB2A44AA316}" srcId="{AADD2EAA-3D91-4871-92AD-AEC83995ED0A}" destId="{046F130B-C950-49C3-9247-B11B9F15AE6A}" srcOrd="3" destOrd="0" parTransId="{4AB933B7-3098-483D-BFBE-8FB24964BD7E}" sibTransId="{B9FE11B2-A56F-4213-A63B-005B880EBEE2}"/>
    <dgm:cxn modelId="{5A3122AC-07FE-4E85-9BFE-6607ABABB33E}" type="presOf" srcId="{AADD2EAA-3D91-4871-92AD-AEC83995ED0A}" destId="{FD0A729E-4576-4E8D-AAE5-6003D99CD9B8}" srcOrd="0" destOrd="0" presId="urn:microsoft.com/office/officeart/2005/8/layout/pyramid1"/>
    <dgm:cxn modelId="{38B26956-857B-4BF4-9C2B-3BB2635CC0B3}" type="presOf" srcId="{3D1B00B5-6707-4439-B697-DBA4BB7D2F24}" destId="{1045F866-16CE-4810-B818-28FCDF160417}" srcOrd="1" destOrd="0" presId="urn:microsoft.com/office/officeart/2005/8/layout/pyramid1"/>
    <dgm:cxn modelId="{59BA4A2B-1AC1-4DB5-9D5A-AC2690835332}" type="presOf" srcId="{8904669C-662A-4A03-87F1-E18E56576D2E}" destId="{DCDBD79B-069D-4CBD-92A6-C502577E3F83}" srcOrd="1" destOrd="0" presId="urn:microsoft.com/office/officeart/2005/8/layout/pyramid1"/>
    <dgm:cxn modelId="{1CF48026-2048-49BD-858F-5B1347DEC763}" type="presOf" srcId="{3D1B00B5-6707-4439-B697-DBA4BB7D2F24}" destId="{C26CC8B6-D690-4A36-B114-3B32D2BFD897}" srcOrd="0" destOrd="0" presId="urn:microsoft.com/office/officeart/2005/8/layout/pyramid1"/>
    <dgm:cxn modelId="{7CCBFB11-A0C9-4025-B2D6-EB8F25D4C8AD}" type="presOf" srcId="{FB041D5E-5814-4328-8E9C-AE2B5E9A2743}" destId="{D83584C6-8764-4985-956D-7D8086405470}" srcOrd="1" destOrd="0" presId="urn:microsoft.com/office/officeart/2005/8/layout/pyramid1"/>
    <dgm:cxn modelId="{E968A785-9FDD-4C8D-85B2-30627029D351}" srcId="{AADD2EAA-3D91-4871-92AD-AEC83995ED0A}" destId="{8904669C-662A-4A03-87F1-E18E56576D2E}" srcOrd="2" destOrd="0" parTransId="{BF1E63F9-A5D6-447D-8BFB-516C8A2B9765}" sibTransId="{1BE49348-364A-4A17-8DD3-DB55A6E619A6}"/>
    <dgm:cxn modelId="{08BD9394-44B9-434B-B488-C125488A6F9B}" srcId="{AADD2EAA-3D91-4871-92AD-AEC83995ED0A}" destId="{FB041D5E-5814-4328-8E9C-AE2B5E9A2743}" srcOrd="1" destOrd="0" parTransId="{D1C5C8E1-E402-46E6-A760-A7D4C8D234AD}" sibTransId="{7B09523F-2F36-49DF-B0F8-735FBF8B5AC5}"/>
    <dgm:cxn modelId="{331DA408-2905-41FC-899A-E3A4C2E3A856}" type="presOf" srcId="{FB041D5E-5814-4328-8E9C-AE2B5E9A2743}" destId="{230EC9F6-7965-4650-9CD7-3FE0BC8AC135}" srcOrd="0" destOrd="0" presId="urn:microsoft.com/office/officeart/2005/8/layout/pyramid1"/>
    <dgm:cxn modelId="{BE903EA1-D178-41F6-9DDB-79320353C967}" type="presOf" srcId="{046F130B-C950-49C3-9247-B11B9F15AE6A}" destId="{2ECC9842-C510-4B6F-A0F4-325961A36674}" srcOrd="0" destOrd="0" presId="urn:microsoft.com/office/officeart/2005/8/layout/pyramid1"/>
    <dgm:cxn modelId="{74286B9B-27FC-418C-A14D-36BF058EF9DD}" type="presParOf" srcId="{FD0A729E-4576-4E8D-AAE5-6003D99CD9B8}" destId="{3A3AD1B2-70F2-4A84-B3A1-30F21FD882EE}" srcOrd="0" destOrd="0" presId="urn:microsoft.com/office/officeart/2005/8/layout/pyramid1"/>
    <dgm:cxn modelId="{733AF3D5-7DC9-4765-BBDC-33E690FF702B}" type="presParOf" srcId="{3A3AD1B2-70F2-4A84-B3A1-30F21FD882EE}" destId="{C26CC8B6-D690-4A36-B114-3B32D2BFD897}" srcOrd="0" destOrd="0" presId="urn:microsoft.com/office/officeart/2005/8/layout/pyramid1"/>
    <dgm:cxn modelId="{25E3EC94-9BF9-4FB8-99C1-F39B488CF9CE}" type="presParOf" srcId="{3A3AD1B2-70F2-4A84-B3A1-30F21FD882EE}" destId="{1045F866-16CE-4810-B818-28FCDF160417}" srcOrd="1" destOrd="0" presId="urn:microsoft.com/office/officeart/2005/8/layout/pyramid1"/>
    <dgm:cxn modelId="{3707F3BF-1F78-4380-AEF1-22D5BF98E89A}" type="presParOf" srcId="{FD0A729E-4576-4E8D-AAE5-6003D99CD9B8}" destId="{C2066594-DCE6-4BE8-AB1E-AA070ACBADB5}" srcOrd="1" destOrd="0" presId="urn:microsoft.com/office/officeart/2005/8/layout/pyramid1"/>
    <dgm:cxn modelId="{71B003E8-0820-4597-8B86-0DE28B4E6AB8}" type="presParOf" srcId="{C2066594-DCE6-4BE8-AB1E-AA070ACBADB5}" destId="{230EC9F6-7965-4650-9CD7-3FE0BC8AC135}" srcOrd="0" destOrd="0" presId="urn:microsoft.com/office/officeart/2005/8/layout/pyramid1"/>
    <dgm:cxn modelId="{D4EDDA9D-B290-44D5-8F71-86876C162728}" type="presParOf" srcId="{C2066594-DCE6-4BE8-AB1E-AA070ACBADB5}" destId="{D83584C6-8764-4985-956D-7D8086405470}" srcOrd="1" destOrd="0" presId="urn:microsoft.com/office/officeart/2005/8/layout/pyramid1"/>
    <dgm:cxn modelId="{32ED5FBF-9E33-4AB1-9F9A-1C963AE1B6ED}" type="presParOf" srcId="{FD0A729E-4576-4E8D-AAE5-6003D99CD9B8}" destId="{067972E9-6997-4AFD-83DA-2D13C2ED89AC}" srcOrd="2" destOrd="0" presId="urn:microsoft.com/office/officeart/2005/8/layout/pyramid1"/>
    <dgm:cxn modelId="{0D9D5785-9BCC-43E0-8317-AF5740F3EC57}" type="presParOf" srcId="{067972E9-6997-4AFD-83DA-2D13C2ED89AC}" destId="{59FA7983-F067-497F-83FB-24C7D282967F}" srcOrd="0" destOrd="0" presId="urn:microsoft.com/office/officeart/2005/8/layout/pyramid1"/>
    <dgm:cxn modelId="{A104F285-5D34-4CDE-960E-CC7ADA6D403A}" type="presParOf" srcId="{067972E9-6997-4AFD-83DA-2D13C2ED89AC}" destId="{DCDBD79B-069D-4CBD-92A6-C502577E3F83}" srcOrd="1" destOrd="0" presId="urn:microsoft.com/office/officeart/2005/8/layout/pyramid1"/>
    <dgm:cxn modelId="{6A7CADE2-03F6-440F-BC56-77C6EC2EA983}" type="presParOf" srcId="{FD0A729E-4576-4E8D-AAE5-6003D99CD9B8}" destId="{155E5A36-9B41-4A4C-85F2-D6EF90315C55}" srcOrd="3" destOrd="0" presId="urn:microsoft.com/office/officeart/2005/8/layout/pyramid1"/>
    <dgm:cxn modelId="{0FC3FEBF-8B06-447D-92C7-3CD34AEA74FE}" type="presParOf" srcId="{155E5A36-9B41-4A4C-85F2-D6EF90315C55}" destId="{2ECC9842-C510-4B6F-A0F4-325961A36674}" srcOrd="0" destOrd="0" presId="urn:microsoft.com/office/officeart/2005/8/layout/pyramid1"/>
    <dgm:cxn modelId="{BC2793A6-B652-42F5-BB2E-F3A74EDF027A}" type="presParOf" srcId="{155E5A36-9B41-4A4C-85F2-D6EF90315C55}" destId="{0A1B1B36-DE84-494D-90F3-7F7DB67F466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F935FA-D9DF-47D6-8011-F02643C3387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036470-A509-4FFD-BA06-E51F1FF77026}">
      <dgm:prSet phldrT="[Текст]"/>
      <dgm:spPr/>
      <dgm:t>
        <a:bodyPr/>
        <a:lstStyle/>
        <a:p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МО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початкових класів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та вихователів ГПД</a:t>
          </a:r>
          <a:endParaRPr lang="ru-RU" dirty="0"/>
        </a:p>
      </dgm:t>
    </dgm:pt>
    <dgm:pt modelId="{9E502A80-DF05-4308-BCA9-F5D608459D17}" type="parTrans" cxnId="{6972577B-173E-4FC8-B2CB-0671C4E8C022}">
      <dgm:prSet/>
      <dgm:spPr/>
      <dgm:t>
        <a:bodyPr/>
        <a:lstStyle/>
        <a:p>
          <a:endParaRPr lang="ru-RU"/>
        </a:p>
      </dgm:t>
    </dgm:pt>
    <dgm:pt modelId="{7E1A5BEB-61EA-4A3F-AE8C-7F357236521C}" type="sibTrans" cxnId="{6972577B-173E-4FC8-B2CB-0671C4E8C022}">
      <dgm:prSet/>
      <dgm:spPr/>
      <dgm:t>
        <a:bodyPr/>
        <a:lstStyle/>
        <a:p>
          <a:endParaRPr lang="ru-RU"/>
        </a:p>
      </dgm:t>
    </dgm:pt>
    <dgm:pt modelId="{567D7B69-8FC1-4827-B8EF-004DB2784109}">
      <dgm:prSet phldrT="[Текст]"/>
      <dgm:spPr/>
      <dgm:t>
        <a:bodyPr/>
        <a:lstStyle/>
        <a:p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МО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вчителів суспільно -  гуманітарного циклу</a:t>
          </a:r>
          <a:endParaRPr lang="ru-RU" dirty="0"/>
        </a:p>
      </dgm:t>
    </dgm:pt>
    <dgm:pt modelId="{24E2CBF9-EE56-49FC-99B7-86172CA39050}" type="parTrans" cxnId="{AF34533B-84FB-4007-AEDB-1FEBF30FB0EC}">
      <dgm:prSet/>
      <dgm:spPr/>
      <dgm:t>
        <a:bodyPr/>
        <a:lstStyle/>
        <a:p>
          <a:endParaRPr lang="ru-RU"/>
        </a:p>
      </dgm:t>
    </dgm:pt>
    <dgm:pt modelId="{4894D0F5-93E4-4A08-9089-106AE7B89E09}" type="sibTrans" cxnId="{AF34533B-84FB-4007-AEDB-1FEBF30FB0EC}">
      <dgm:prSet/>
      <dgm:spPr/>
      <dgm:t>
        <a:bodyPr/>
        <a:lstStyle/>
        <a:p>
          <a:endParaRPr lang="ru-RU"/>
        </a:p>
      </dgm:t>
    </dgm:pt>
    <dgm:pt modelId="{C5FE802D-1FB0-4B88-933D-C6B7D6420EA5}">
      <dgm:prSet phldrT="[Текст]"/>
      <dgm:spPr/>
      <dgm:t>
        <a:bodyPr/>
        <a:lstStyle/>
        <a:p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МО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природничо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– математичного циклу</a:t>
          </a:r>
          <a:endParaRPr lang="ru-RU" dirty="0"/>
        </a:p>
      </dgm:t>
    </dgm:pt>
    <dgm:pt modelId="{8A96275C-6B49-4314-A275-DE642F869D72}" type="parTrans" cxnId="{46236CF7-6CE2-4CAE-BAF0-117A7563D6F2}">
      <dgm:prSet/>
      <dgm:spPr/>
      <dgm:t>
        <a:bodyPr/>
        <a:lstStyle/>
        <a:p>
          <a:endParaRPr lang="ru-RU"/>
        </a:p>
      </dgm:t>
    </dgm:pt>
    <dgm:pt modelId="{99FED543-A009-4C17-A0D5-7EEA89F251E8}" type="sibTrans" cxnId="{46236CF7-6CE2-4CAE-BAF0-117A7563D6F2}">
      <dgm:prSet/>
      <dgm:spPr/>
      <dgm:t>
        <a:bodyPr/>
        <a:lstStyle/>
        <a:p>
          <a:endParaRPr lang="ru-RU"/>
        </a:p>
      </dgm:t>
    </dgm:pt>
    <dgm:pt modelId="{2E81B25B-7522-49DB-A6C6-8B6857EDFB14}">
      <dgm:prSet/>
      <dgm:spPr/>
      <dgm:t>
        <a:bodyPr/>
        <a:lstStyle/>
        <a:p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МО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класних керівників 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1A7FB5D7-10BF-4331-90A9-7D3098EBEC90}" type="parTrans" cxnId="{38C7572F-E3A9-44B7-AED3-E8B0F7424581}">
      <dgm:prSet/>
      <dgm:spPr/>
      <dgm:t>
        <a:bodyPr/>
        <a:lstStyle/>
        <a:p>
          <a:endParaRPr lang="ru-RU"/>
        </a:p>
      </dgm:t>
    </dgm:pt>
    <dgm:pt modelId="{87C4C6C5-D5BC-464A-99CF-4876C68F1AD9}" type="sibTrans" cxnId="{38C7572F-E3A9-44B7-AED3-E8B0F7424581}">
      <dgm:prSet/>
      <dgm:spPr/>
      <dgm:t>
        <a:bodyPr/>
        <a:lstStyle/>
        <a:p>
          <a:endParaRPr lang="ru-RU"/>
        </a:p>
      </dgm:t>
    </dgm:pt>
    <dgm:pt modelId="{389161E6-2307-42E3-A869-2777E11E4836}" type="pres">
      <dgm:prSet presAssocID="{33F935FA-D9DF-47D6-8011-F02643C3387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9F97E1-B98A-4403-B425-54DD90159E4C}" type="pres">
      <dgm:prSet presAssocID="{45036470-A509-4FFD-BA06-E51F1FF77026}" presName="parentLin" presStyleCnt="0"/>
      <dgm:spPr/>
    </dgm:pt>
    <dgm:pt modelId="{B6BA2FD7-1B15-45D0-A6F3-35CBB398FF34}" type="pres">
      <dgm:prSet presAssocID="{45036470-A509-4FFD-BA06-E51F1FF7702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614D250-83EC-412D-A562-DA9B6087265C}" type="pres">
      <dgm:prSet presAssocID="{45036470-A509-4FFD-BA06-E51F1FF7702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7C291-538C-4EF0-BC4A-698EE8212E32}" type="pres">
      <dgm:prSet presAssocID="{45036470-A509-4FFD-BA06-E51F1FF77026}" presName="negativeSpace" presStyleCnt="0"/>
      <dgm:spPr/>
    </dgm:pt>
    <dgm:pt modelId="{C741788B-9273-4196-B94C-6758425543CD}" type="pres">
      <dgm:prSet presAssocID="{45036470-A509-4FFD-BA06-E51F1FF77026}" presName="childText" presStyleLbl="conFgAcc1" presStyleIdx="0" presStyleCnt="4">
        <dgm:presLayoutVars>
          <dgm:bulletEnabled val="1"/>
        </dgm:presLayoutVars>
      </dgm:prSet>
      <dgm:spPr/>
    </dgm:pt>
    <dgm:pt modelId="{E05D99D0-28C7-4401-889A-B30F2045D4BB}" type="pres">
      <dgm:prSet presAssocID="{7E1A5BEB-61EA-4A3F-AE8C-7F357236521C}" presName="spaceBetweenRectangles" presStyleCnt="0"/>
      <dgm:spPr/>
    </dgm:pt>
    <dgm:pt modelId="{623CEE58-4089-4CD9-8B69-64651814E4F8}" type="pres">
      <dgm:prSet presAssocID="{567D7B69-8FC1-4827-B8EF-004DB2784109}" presName="parentLin" presStyleCnt="0"/>
      <dgm:spPr/>
    </dgm:pt>
    <dgm:pt modelId="{259D2F91-2564-4191-AA74-694B4DA8F241}" type="pres">
      <dgm:prSet presAssocID="{567D7B69-8FC1-4827-B8EF-004DB278410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1B7F386-A455-4A23-802A-86FCF5257D2B}" type="pres">
      <dgm:prSet presAssocID="{567D7B69-8FC1-4827-B8EF-004DB278410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07D7C-AB43-4305-B5BE-C6EEF17E2FAE}" type="pres">
      <dgm:prSet presAssocID="{567D7B69-8FC1-4827-B8EF-004DB2784109}" presName="negativeSpace" presStyleCnt="0"/>
      <dgm:spPr/>
    </dgm:pt>
    <dgm:pt modelId="{E0AAA471-585B-40D7-BE79-2EA576E9488A}" type="pres">
      <dgm:prSet presAssocID="{567D7B69-8FC1-4827-B8EF-004DB2784109}" presName="childText" presStyleLbl="conFgAcc1" presStyleIdx="1" presStyleCnt="4">
        <dgm:presLayoutVars>
          <dgm:bulletEnabled val="1"/>
        </dgm:presLayoutVars>
      </dgm:prSet>
      <dgm:spPr/>
    </dgm:pt>
    <dgm:pt modelId="{F53DDDA4-9D4A-433F-AD05-3E72E04E8F75}" type="pres">
      <dgm:prSet presAssocID="{4894D0F5-93E4-4A08-9089-106AE7B89E09}" presName="spaceBetweenRectangles" presStyleCnt="0"/>
      <dgm:spPr/>
    </dgm:pt>
    <dgm:pt modelId="{041A6E60-4A8F-4B1D-AFF6-F371F69CC474}" type="pres">
      <dgm:prSet presAssocID="{C5FE802D-1FB0-4B88-933D-C6B7D6420EA5}" presName="parentLin" presStyleCnt="0"/>
      <dgm:spPr/>
    </dgm:pt>
    <dgm:pt modelId="{9E87C821-C3BF-466E-9930-FF020E6A0490}" type="pres">
      <dgm:prSet presAssocID="{C5FE802D-1FB0-4B88-933D-C6B7D6420EA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8D50FA0-E79A-41D4-91A3-4F77A3FD9DA3}" type="pres">
      <dgm:prSet presAssocID="{C5FE802D-1FB0-4B88-933D-C6B7D6420EA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D5505-7A80-4725-A0A3-53C7BF7143CE}" type="pres">
      <dgm:prSet presAssocID="{C5FE802D-1FB0-4B88-933D-C6B7D6420EA5}" presName="negativeSpace" presStyleCnt="0"/>
      <dgm:spPr/>
    </dgm:pt>
    <dgm:pt modelId="{871F02A4-0F6D-4361-A2B5-A563CA545168}" type="pres">
      <dgm:prSet presAssocID="{C5FE802D-1FB0-4B88-933D-C6B7D6420EA5}" presName="childText" presStyleLbl="conFgAcc1" presStyleIdx="2" presStyleCnt="4">
        <dgm:presLayoutVars>
          <dgm:bulletEnabled val="1"/>
        </dgm:presLayoutVars>
      </dgm:prSet>
      <dgm:spPr/>
    </dgm:pt>
    <dgm:pt modelId="{C8D641FE-F7E9-4969-963B-071830CF888D}" type="pres">
      <dgm:prSet presAssocID="{99FED543-A009-4C17-A0D5-7EEA89F251E8}" presName="spaceBetweenRectangles" presStyleCnt="0"/>
      <dgm:spPr/>
    </dgm:pt>
    <dgm:pt modelId="{78804F79-0EDC-4B7E-816C-5782B93C4DF3}" type="pres">
      <dgm:prSet presAssocID="{2E81B25B-7522-49DB-A6C6-8B6857EDFB14}" presName="parentLin" presStyleCnt="0"/>
      <dgm:spPr/>
    </dgm:pt>
    <dgm:pt modelId="{1C8DB66C-E34C-4475-9648-AB1A380D4B92}" type="pres">
      <dgm:prSet presAssocID="{2E81B25B-7522-49DB-A6C6-8B6857EDFB14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68D4D7F-3AD7-4259-BEC1-F33F971D5D8A}" type="pres">
      <dgm:prSet presAssocID="{2E81B25B-7522-49DB-A6C6-8B6857EDFB1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1954FF-F439-468C-B123-8EE7BDC7A0FB}" type="pres">
      <dgm:prSet presAssocID="{2E81B25B-7522-49DB-A6C6-8B6857EDFB14}" presName="negativeSpace" presStyleCnt="0"/>
      <dgm:spPr/>
    </dgm:pt>
    <dgm:pt modelId="{79261180-9518-4E5C-84E9-E4694EB677C4}" type="pres">
      <dgm:prSet presAssocID="{2E81B25B-7522-49DB-A6C6-8B6857EDFB1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AB887B-5F02-44EF-82FD-E52337C407BB}" type="presOf" srcId="{567D7B69-8FC1-4827-B8EF-004DB2784109}" destId="{259D2F91-2564-4191-AA74-694B4DA8F241}" srcOrd="0" destOrd="0" presId="urn:microsoft.com/office/officeart/2005/8/layout/list1"/>
    <dgm:cxn modelId="{38C7572F-E3A9-44B7-AED3-E8B0F7424581}" srcId="{33F935FA-D9DF-47D6-8011-F02643C33873}" destId="{2E81B25B-7522-49DB-A6C6-8B6857EDFB14}" srcOrd="3" destOrd="0" parTransId="{1A7FB5D7-10BF-4331-90A9-7D3098EBEC90}" sibTransId="{87C4C6C5-D5BC-464A-99CF-4876C68F1AD9}"/>
    <dgm:cxn modelId="{8D17764F-D981-4B26-901C-8550144A95B0}" type="presOf" srcId="{C5FE802D-1FB0-4B88-933D-C6B7D6420EA5}" destId="{28D50FA0-E79A-41D4-91A3-4F77A3FD9DA3}" srcOrd="1" destOrd="0" presId="urn:microsoft.com/office/officeart/2005/8/layout/list1"/>
    <dgm:cxn modelId="{9F579447-0588-49AA-A7C5-D1B82351908E}" type="presOf" srcId="{2E81B25B-7522-49DB-A6C6-8B6857EDFB14}" destId="{1C8DB66C-E34C-4475-9648-AB1A380D4B92}" srcOrd="0" destOrd="0" presId="urn:microsoft.com/office/officeart/2005/8/layout/list1"/>
    <dgm:cxn modelId="{ABE3B599-EBCD-49C6-B410-198BF718C879}" type="presOf" srcId="{2E81B25B-7522-49DB-A6C6-8B6857EDFB14}" destId="{268D4D7F-3AD7-4259-BEC1-F33F971D5D8A}" srcOrd="1" destOrd="0" presId="urn:microsoft.com/office/officeart/2005/8/layout/list1"/>
    <dgm:cxn modelId="{AC2347F2-CC30-42E1-9BBA-2A55AD7C5037}" type="presOf" srcId="{567D7B69-8FC1-4827-B8EF-004DB2784109}" destId="{F1B7F386-A455-4A23-802A-86FCF5257D2B}" srcOrd="1" destOrd="0" presId="urn:microsoft.com/office/officeart/2005/8/layout/list1"/>
    <dgm:cxn modelId="{1417F69B-2CB0-4F45-A639-9ADAC055F2C8}" type="presOf" srcId="{33F935FA-D9DF-47D6-8011-F02643C33873}" destId="{389161E6-2307-42E3-A869-2777E11E4836}" srcOrd="0" destOrd="0" presId="urn:microsoft.com/office/officeart/2005/8/layout/list1"/>
    <dgm:cxn modelId="{AF34533B-84FB-4007-AEDB-1FEBF30FB0EC}" srcId="{33F935FA-D9DF-47D6-8011-F02643C33873}" destId="{567D7B69-8FC1-4827-B8EF-004DB2784109}" srcOrd="1" destOrd="0" parTransId="{24E2CBF9-EE56-49FC-99B7-86172CA39050}" sibTransId="{4894D0F5-93E4-4A08-9089-106AE7B89E09}"/>
    <dgm:cxn modelId="{3FE7361A-060F-44F4-8231-A618BA86B53E}" type="presOf" srcId="{45036470-A509-4FFD-BA06-E51F1FF77026}" destId="{4614D250-83EC-412D-A562-DA9B6087265C}" srcOrd="1" destOrd="0" presId="urn:microsoft.com/office/officeart/2005/8/layout/list1"/>
    <dgm:cxn modelId="{FF151F23-9A07-417E-90A8-4705D983F3ED}" type="presOf" srcId="{C5FE802D-1FB0-4B88-933D-C6B7D6420EA5}" destId="{9E87C821-C3BF-466E-9930-FF020E6A0490}" srcOrd="0" destOrd="0" presId="urn:microsoft.com/office/officeart/2005/8/layout/list1"/>
    <dgm:cxn modelId="{6972577B-173E-4FC8-B2CB-0671C4E8C022}" srcId="{33F935FA-D9DF-47D6-8011-F02643C33873}" destId="{45036470-A509-4FFD-BA06-E51F1FF77026}" srcOrd="0" destOrd="0" parTransId="{9E502A80-DF05-4308-BCA9-F5D608459D17}" sibTransId="{7E1A5BEB-61EA-4A3F-AE8C-7F357236521C}"/>
    <dgm:cxn modelId="{85681EE7-E890-4CA7-8BE9-D150E07505AD}" type="presOf" srcId="{45036470-A509-4FFD-BA06-E51F1FF77026}" destId="{B6BA2FD7-1B15-45D0-A6F3-35CBB398FF34}" srcOrd="0" destOrd="0" presId="urn:microsoft.com/office/officeart/2005/8/layout/list1"/>
    <dgm:cxn modelId="{46236CF7-6CE2-4CAE-BAF0-117A7563D6F2}" srcId="{33F935FA-D9DF-47D6-8011-F02643C33873}" destId="{C5FE802D-1FB0-4B88-933D-C6B7D6420EA5}" srcOrd="2" destOrd="0" parTransId="{8A96275C-6B49-4314-A275-DE642F869D72}" sibTransId="{99FED543-A009-4C17-A0D5-7EEA89F251E8}"/>
    <dgm:cxn modelId="{FAE4203B-9253-40D1-A7B0-0116CE6A1E12}" type="presParOf" srcId="{389161E6-2307-42E3-A869-2777E11E4836}" destId="{7B9F97E1-B98A-4403-B425-54DD90159E4C}" srcOrd="0" destOrd="0" presId="urn:microsoft.com/office/officeart/2005/8/layout/list1"/>
    <dgm:cxn modelId="{F9C76F2F-E6F0-49E2-A964-6EAF064BC60E}" type="presParOf" srcId="{7B9F97E1-B98A-4403-B425-54DD90159E4C}" destId="{B6BA2FD7-1B15-45D0-A6F3-35CBB398FF34}" srcOrd="0" destOrd="0" presId="urn:microsoft.com/office/officeart/2005/8/layout/list1"/>
    <dgm:cxn modelId="{F648AE14-1D30-4245-B35D-EE0F9CBF957C}" type="presParOf" srcId="{7B9F97E1-B98A-4403-B425-54DD90159E4C}" destId="{4614D250-83EC-412D-A562-DA9B6087265C}" srcOrd="1" destOrd="0" presId="urn:microsoft.com/office/officeart/2005/8/layout/list1"/>
    <dgm:cxn modelId="{8A0B0372-C86B-4EE6-B691-0DB8C65B0D00}" type="presParOf" srcId="{389161E6-2307-42E3-A869-2777E11E4836}" destId="{6477C291-538C-4EF0-BC4A-698EE8212E32}" srcOrd="1" destOrd="0" presId="urn:microsoft.com/office/officeart/2005/8/layout/list1"/>
    <dgm:cxn modelId="{BDFDAD16-329B-4E29-9B27-46579D6D3C1B}" type="presParOf" srcId="{389161E6-2307-42E3-A869-2777E11E4836}" destId="{C741788B-9273-4196-B94C-6758425543CD}" srcOrd="2" destOrd="0" presId="urn:microsoft.com/office/officeart/2005/8/layout/list1"/>
    <dgm:cxn modelId="{942F473B-96DF-4DAF-88FC-9121110D3A4A}" type="presParOf" srcId="{389161E6-2307-42E3-A869-2777E11E4836}" destId="{E05D99D0-28C7-4401-889A-B30F2045D4BB}" srcOrd="3" destOrd="0" presId="urn:microsoft.com/office/officeart/2005/8/layout/list1"/>
    <dgm:cxn modelId="{EE0697F0-CC4A-440E-9AFC-BA4CBB86CE0F}" type="presParOf" srcId="{389161E6-2307-42E3-A869-2777E11E4836}" destId="{623CEE58-4089-4CD9-8B69-64651814E4F8}" srcOrd="4" destOrd="0" presId="urn:microsoft.com/office/officeart/2005/8/layout/list1"/>
    <dgm:cxn modelId="{739D58E2-B318-46FC-9869-88CC0A9770E7}" type="presParOf" srcId="{623CEE58-4089-4CD9-8B69-64651814E4F8}" destId="{259D2F91-2564-4191-AA74-694B4DA8F241}" srcOrd="0" destOrd="0" presId="urn:microsoft.com/office/officeart/2005/8/layout/list1"/>
    <dgm:cxn modelId="{7D0AAB21-F72A-418A-9C0A-244DC5B399E3}" type="presParOf" srcId="{623CEE58-4089-4CD9-8B69-64651814E4F8}" destId="{F1B7F386-A455-4A23-802A-86FCF5257D2B}" srcOrd="1" destOrd="0" presId="urn:microsoft.com/office/officeart/2005/8/layout/list1"/>
    <dgm:cxn modelId="{CAF48FB4-5CC2-448C-8D47-1F1D1991DF8F}" type="presParOf" srcId="{389161E6-2307-42E3-A869-2777E11E4836}" destId="{E1507D7C-AB43-4305-B5BE-C6EEF17E2FAE}" srcOrd="5" destOrd="0" presId="urn:microsoft.com/office/officeart/2005/8/layout/list1"/>
    <dgm:cxn modelId="{1676A7A7-E91B-45F5-A3AE-4C1A29265ABE}" type="presParOf" srcId="{389161E6-2307-42E3-A869-2777E11E4836}" destId="{E0AAA471-585B-40D7-BE79-2EA576E9488A}" srcOrd="6" destOrd="0" presId="urn:microsoft.com/office/officeart/2005/8/layout/list1"/>
    <dgm:cxn modelId="{2D55799D-D3C9-428C-B45B-649D3D33A41B}" type="presParOf" srcId="{389161E6-2307-42E3-A869-2777E11E4836}" destId="{F53DDDA4-9D4A-433F-AD05-3E72E04E8F75}" srcOrd="7" destOrd="0" presId="urn:microsoft.com/office/officeart/2005/8/layout/list1"/>
    <dgm:cxn modelId="{15E3D81C-F89C-49ED-8309-D5634AC1B2ED}" type="presParOf" srcId="{389161E6-2307-42E3-A869-2777E11E4836}" destId="{041A6E60-4A8F-4B1D-AFF6-F371F69CC474}" srcOrd="8" destOrd="0" presId="urn:microsoft.com/office/officeart/2005/8/layout/list1"/>
    <dgm:cxn modelId="{2014DCE4-AA77-4E5A-A7B7-0FC3FE0527D2}" type="presParOf" srcId="{041A6E60-4A8F-4B1D-AFF6-F371F69CC474}" destId="{9E87C821-C3BF-466E-9930-FF020E6A0490}" srcOrd="0" destOrd="0" presId="urn:microsoft.com/office/officeart/2005/8/layout/list1"/>
    <dgm:cxn modelId="{F6FE4ACE-A95D-4231-8E9E-A06BEFDF9EC2}" type="presParOf" srcId="{041A6E60-4A8F-4B1D-AFF6-F371F69CC474}" destId="{28D50FA0-E79A-41D4-91A3-4F77A3FD9DA3}" srcOrd="1" destOrd="0" presId="urn:microsoft.com/office/officeart/2005/8/layout/list1"/>
    <dgm:cxn modelId="{EA1F114B-7494-4697-A776-204A6CD633E7}" type="presParOf" srcId="{389161E6-2307-42E3-A869-2777E11E4836}" destId="{073D5505-7A80-4725-A0A3-53C7BF7143CE}" srcOrd="9" destOrd="0" presId="urn:microsoft.com/office/officeart/2005/8/layout/list1"/>
    <dgm:cxn modelId="{628797B7-D267-4D74-9A2B-F21A6FD9599E}" type="presParOf" srcId="{389161E6-2307-42E3-A869-2777E11E4836}" destId="{871F02A4-0F6D-4361-A2B5-A563CA545168}" srcOrd="10" destOrd="0" presId="urn:microsoft.com/office/officeart/2005/8/layout/list1"/>
    <dgm:cxn modelId="{21A54424-02F9-4147-B3C8-C3008C5F8864}" type="presParOf" srcId="{389161E6-2307-42E3-A869-2777E11E4836}" destId="{C8D641FE-F7E9-4969-963B-071830CF888D}" srcOrd="11" destOrd="0" presId="urn:microsoft.com/office/officeart/2005/8/layout/list1"/>
    <dgm:cxn modelId="{D8DD1FD8-B2DB-4A47-89A5-7F7C209EDE79}" type="presParOf" srcId="{389161E6-2307-42E3-A869-2777E11E4836}" destId="{78804F79-0EDC-4B7E-816C-5782B93C4DF3}" srcOrd="12" destOrd="0" presId="urn:microsoft.com/office/officeart/2005/8/layout/list1"/>
    <dgm:cxn modelId="{A0B6A23D-DA14-44AE-9F46-81B590AE7EBC}" type="presParOf" srcId="{78804F79-0EDC-4B7E-816C-5782B93C4DF3}" destId="{1C8DB66C-E34C-4475-9648-AB1A380D4B92}" srcOrd="0" destOrd="0" presId="urn:microsoft.com/office/officeart/2005/8/layout/list1"/>
    <dgm:cxn modelId="{8684B592-BFDA-47EC-A087-65A43F557C32}" type="presParOf" srcId="{78804F79-0EDC-4B7E-816C-5782B93C4DF3}" destId="{268D4D7F-3AD7-4259-BEC1-F33F971D5D8A}" srcOrd="1" destOrd="0" presId="urn:microsoft.com/office/officeart/2005/8/layout/list1"/>
    <dgm:cxn modelId="{0D87C281-3750-4625-8AF2-9F01AD70C3C5}" type="presParOf" srcId="{389161E6-2307-42E3-A869-2777E11E4836}" destId="{631954FF-F439-468C-B123-8EE7BDC7A0FB}" srcOrd="13" destOrd="0" presId="urn:microsoft.com/office/officeart/2005/8/layout/list1"/>
    <dgm:cxn modelId="{A9CECF86-8A9B-4BB3-97A8-1491D6B6FF12}" type="presParOf" srcId="{389161E6-2307-42E3-A869-2777E11E4836}" destId="{79261180-9518-4E5C-84E9-E4694EB677C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61047E-8011-498D-A528-7BB3803F8646}" type="doc">
      <dgm:prSet loTypeId="urn:microsoft.com/office/officeart/2005/8/layout/chevron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58F5C995-58A3-460F-88C5-EA60C43AACF0}">
      <dgm:prSet phldrT="[Текст]" phldr="1"/>
      <dgm:spPr/>
      <dgm:t>
        <a:bodyPr/>
        <a:lstStyle/>
        <a:p>
          <a:endParaRPr lang="uk-UA"/>
        </a:p>
      </dgm:t>
    </dgm:pt>
    <dgm:pt modelId="{BB8E4AE7-825B-417D-9BD1-99354767CBB7}" type="parTrans" cxnId="{42AAB0B3-6317-4480-AB11-A57F5E98914A}">
      <dgm:prSet/>
      <dgm:spPr/>
      <dgm:t>
        <a:bodyPr/>
        <a:lstStyle/>
        <a:p>
          <a:endParaRPr lang="uk-UA"/>
        </a:p>
      </dgm:t>
    </dgm:pt>
    <dgm:pt modelId="{670E2270-FBFD-4660-ACE8-6BE8B4A96C5B}" type="sibTrans" cxnId="{42AAB0B3-6317-4480-AB11-A57F5E98914A}">
      <dgm:prSet/>
      <dgm:spPr/>
      <dgm:t>
        <a:bodyPr/>
        <a:lstStyle/>
        <a:p>
          <a:endParaRPr lang="uk-UA"/>
        </a:p>
      </dgm:t>
    </dgm:pt>
    <dgm:pt modelId="{EECCD765-562B-4AAD-B907-D4F0DFBF9C58}">
      <dgm:prSet phldrT="[Текст]"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algn="just"/>
          <a:r>
            <a:rPr lang="uk-UA" sz="2800" b="1" cap="all" spc="0" dirty="0" smtClean="0">
              <a:ln w="0"/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</a:rPr>
            <a:t> сайт гімназії</a:t>
          </a:r>
          <a:endParaRPr lang="uk-UA" sz="2800" b="1" cap="all" spc="0" dirty="0">
            <a:ln w="0"/>
            <a:solidFill>
              <a:sysClr val="windowText" lastClr="000000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B76F4757-22FC-40E6-831E-6851DA396EBD}" type="parTrans" cxnId="{398E78E2-B93C-4C1E-A72E-DFA337C05CCA}">
      <dgm:prSet/>
      <dgm:spPr/>
      <dgm:t>
        <a:bodyPr/>
        <a:lstStyle/>
        <a:p>
          <a:endParaRPr lang="uk-UA"/>
        </a:p>
      </dgm:t>
    </dgm:pt>
    <dgm:pt modelId="{AA36CC23-B307-4BB1-B691-2604B4F13FB0}" type="sibTrans" cxnId="{398E78E2-B93C-4C1E-A72E-DFA337C05CCA}">
      <dgm:prSet/>
      <dgm:spPr/>
      <dgm:t>
        <a:bodyPr/>
        <a:lstStyle/>
        <a:p>
          <a:endParaRPr lang="uk-UA"/>
        </a:p>
      </dgm:t>
    </dgm:pt>
    <dgm:pt modelId="{282CE828-C02E-4AB6-A30F-C98D0A7BEAFF}">
      <dgm:prSet phldrT="[Текст]" phldr="1"/>
      <dgm:spPr/>
      <dgm:t>
        <a:bodyPr/>
        <a:lstStyle/>
        <a:p>
          <a:endParaRPr lang="uk-UA" dirty="0"/>
        </a:p>
      </dgm:t>
    </dgm:pt>
    <dgm:pt modelId="{D80B607C-BE29-43C0-AB47-B7BD7CEEA8E8}" type="parTrans" cxnId="{5C77730D-FAE3-480D-8D79-CBF861A1F4E2}">
      <dgm:prSet/>
      <dgm:spPr/>
      <dgm:t>
        <a:bodyPr/>
        <a:lstStyle/>
        <a:p>
          <a:endParaRPr lang="uk-UA"/>
        </a:p>
      </dgm:t>
    </dgm:pt>
    <dgm:pt modelId="{7B125E9A-B353-4DCA-A312-AE551FEAC73B}" type="sibTrans" cxnId="{5C77730D-FAE3-480D-8D79-CBF861A1F4E2}">
      <dgm:prSet/>
      <dgm:spPr/>
      <dgm:t>
        <a:bodyPr/>
        <a:lstStyle/>
        <a:p>
          <a:endParaRPr lang="uk-UA"/>
        </a:p>
      </dgm:t>
    </dgm:pt>
    <dgm:pt modelId="{1161ACDE-DB47-4486-8271-D703635DB1E1}">
      <dgm:prSet phldrT="[Текст]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uk-UA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rPr>
            <a:t>ІНФОРМАЦІЙНА СТОРІНКА  </a:t>
          </a:r>
          <a:r>
            <a:rPr lang="en-US" b="1" cap="all" spc="0" dirty="0" err="1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rPr>
            <a:t>Facebook</a:t>
          </a:r>
          <a:endParaRPr lang="uk-UA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C96DD6EB-8E8F-4A1F-B38B-ABF543503B64}" type="parTrans" cxnId="{6CBF36FF-3CC5-480A-A714-8A197C370B85}">
      <dgm:prSet/>
      <dgm:spPr/>
      <dgm:t>
        <a:bodyPr/>
        <a:lstStyle/>
        <a:p>
          <a:endParaRPr lang="uk-UA"/>
        </a:p>
      </dgm:t>
    </dgm:pt>
    <dgm:pt modelId="{E7D9365D-C383-421E-8349-312D5C16465D}" type="sibTrans" cxnId="{6CBF36FF-3CC5-480A-A714-8A197C370B85}">
      <dgm:prSet/>
      <dgm:spPr/>
      <dgm:t>
        <a:bodyPr/>
        <a:lstStyle/>
        <a:p>
          <a:endParaRPr lang="uk-UA"/>
        </a:p>
      </dgm:t>
    </dgm:pt>
    <dgm:pt modelId="{705410F3-E5FA-422D-8365-6C5BE7D56D07}">
      <dgm:prSet phldrT="[Текст]" phldr="1"/>
      <dgm:spPr/>
      <dgm:t>
        <a:bodyPr/>
        <a:lstStyle/>
        <a:p>
          <a:endParaRPr lang="uk-UA" dirty="0"/>
        </a:p>
      </dgm:t>
    </dgm:pt>
    <dgm:pt modelId="{8E7EA3FD-F0C3-43B1-9429-3746A647BC93}" type="parTrans" cxnId="{47FC77F0-C178-403A-A783-6607DC4B626C}">
      <dgm:prSet/>
      <dgm:spPr/>
      <dgm:t>
        <a:bodyPr/>
        <a:lstStyle/>
        <a:p>
          <a:endParaRPr lang="uk-UA"/>
        </a:p>
      </dgm:t>
    </dgm:pt>
    <dgm:pt modelId="{57507050-94D1-4C85-9295-674CC6423D37}" type="sibTrans" cxnId="{47FC77F0-C178-403A-A783-6607DC4B626C}">
      <dgm:prSet/>
      <dgm:spPr/>
      <dgm:t>
        <a:bodyPr/>
        <a:lstStyle/>
        <a:p>
          <a:endParaRPr lang="uk-UA"/>
        </a:p>
      </dgm:t>
    </dgm:pt>
    <dgm:pt modelId="{C79B3287-F304-420E-950B-2BF7CCF7F093}">
      <dgm:prSet phldrT="[Текст]" phldr="1"/>
      <dgm:spPr/>
      <dgm:t>
        <a:bodyPr/>
        <a:lstStyle/>
        <a:p>
          <a:endParaRPr lang="uk-UA" dirty="0"/>
        </a:p>
      </dgm:t>
    </dgm:pt>
    <dgm:pt modelId="{3B846269-C696-4996-8F7E-64D40D6D7C3A}" type="parTrans" cxnId="{E60A642E-A530-4208-A100-4D12FDD903F0}">
      <dgm:prSet/>
      <dgm:spPr/>
      <dgm:t>
        <a:bodyPr/>
        <a:lstStyle/>
        <a:p>
          <a:endParaRPr lang="uk-UA"/>
        </a:p>
      </dgm:t>
    </dgm:pt>
    <dgm:pt modelId="{7E75EC38-9A35-4AE7-A427-BDF91885E399}" type="sibTrans" cxnId="{E60A642E-A530-4208-A100-4D12FDD903F0}">
      <dgm:prSet/>
      <dgm:spPr/>
      <dgm:t>
        <a:bodyPr/>
        <a:lstStyle/>
        <a:p>
          <a:endParaRPr lang="uk-UA"/>
        </a:p>
      </dgm:t>
    </dgm:pt>
    <dgm:pt modelId="{3B05613C-7486-4C9D-B65F-DEE9739F5AE5}" type="pres">
      <dgm:prSet presAssocID="{A161047E-8011-498D-A528-7BB3803F864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306C181-D65C-4427-A3DE-00B168D60F9B}" type="pres">
      <dgm:prSet presAssocID="{58F5C995-58A3-460F-88C5-EA60C43AACF0}" presName="composite" presStyleCnt="0"/>
      <dgm:spPr/>
    </dgm:pt>
    <dgm:pt modelId="{B9EEC5ED-1A72-4C06-BD63-B79C3FE1FF5E}" type="pres">
      <dgm:prSet presAssocID="{58F5C995-58A3-460F-88C5-EA60C43AACF0}" presName="parentText" presStyleLbl="alignNode1" presStyleIdx="0" presStyleCnt="3" custLinFactNeighborY="505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35B5A4-4AFB-4DD9-BB55-5804EAC4A421}" type="pres">
      <dgm:prSet presAssocID="{58F5C995-58A3-460F-88C5-EA60C43AACF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07AA40-50C1-4488-8DB7-6932BE0699B8}" type="pres">
      <dgm:prSet presAssocID="{670E2270-FBFD-4660-ACE8-6BE8B4A96C5B}" presName="sp" presStyleCnt="0"/>
      <dgm:spPr/>
    </dgm:pt>
    <dgm:pt modelId="{9E587E5C-FBD9-4AE5-97DF-9420704D35FD}" type="pres">
      <dgm:prSet presAssocID="{282CE828-C02E-4AB6-A30F-C98D0A7BEAFF}" presName="composite" presStyleCnt="0"/>
      <dgm:spPr/>
    </dgm:pt>
    <dgm:pt modelId="{27E63531-8C30-4F58-A51E-2F48F3BA51BD}" type="pres">
      <dgm:prSet presAssocID="{282CE828-C02E-4AB6-A30F-C98D0A7BEAF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32EC7E-97FB-4847-B8BC-1183A3B191DE}" type="pres">
      <dgm:prSet presAssocID="{282CE828-C02E-4AB6-A30F-C98D0A7BEAF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34F121-A8B2-4626-A76D-77B0FCDD3B3C}" type="pres">
      <dgm:prSet presAssocID="{7B125E9A-B353-4DCA-A312-AE551FEAC73B}" presName="sp" presStyleCnt="0"/>
      <dgm:spPr/>
    </dgm:pt>
    <dgm:pt modelId="{7A25E8B5-D037-44C3-87CF-158E85AA76BA}" type="pres">
      <dgm:prSet presAssocID="{C79B3287-F304-420E-950B-2BF7CCF7F093}" presName="composite" presStyleCnt="0"/>
      <dgm:spPr/>
    </dgm:pt>
    <dgm:pt modelId="{2A742A5E-8162-4408-9188-3BEFE6AC6BBB}" type="pres">
      <dgm:prSet presAssocID="{C79B3287-F304-420E-950B-2BF7CCF7F093}" presName="parentText" presStyleLbl="alignNode1" presStyleIdx="2" presStyleCnt="3" custScaleY="3135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8AA8F40-2327-4920-83A2-D2C0E04947C6}" type="pres">
      <dgm:prSet presAssocID="{C79B3287-F304-420E-950B-2BF7CCF7F093}" presName="descendantText" presStyleLbl="alignAcc1" presStyleIdx="2" presStyleCnt="3" custFlipHor="1" custScaleY="1523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BB9A312-C403-40F9-8EB9-6A492E999BCD}" type="presOf" srcId="{58F5C995-58A3-460F-88C5-EA60C43AACF0}" destId="{B9EEC5ED-1A72-4C06-BD63-B79C3FE1FF5E}" srcOrd="0" destOrd="0" presId="urn:microsoft.com/office/officeart/2005/8/layout/chevron2"/>
    <dgm:cxn modelId="{6CBF36FF-3CC5-480A-A714-8A197C370B85}" srcId="{282CE828-C02E-4AB6-A30F-C98D0A7BEAFF}" destId="{1161ACDE-DB47-4486-8271-D703635DB1E1}" srcOrd="0" destOrd="0" parTransId="{C96DD6EB-8E8F-4A1F-B38B-ABF543503B64}" sibTransId="{E7D9365D-C383-421E-8349-312D5C16465D}"/>
    <dgm:cxn modelId="{398E78E2-B93C-4C1E-A72E-DFA337C05CCA}" srcId="{58F5C995-58A3-460F-88C5-EA60C43AACF0}" destId="{EECCD765-562B-4AAD-B907-D4F0DFBF9C58}" srcOrd="0" destOrd="0" parTransId="{B76F4757-22FC-40E6-831E-6851DA396EBD}" sibTransId="{AA36CC23-B307-4BB1-B691-2604B4F13FB0}"/>
    <dgm:cxn modelId="{47FC77F0-C178-403A-A783-6607DC4B626C}" srcId="{282CE828-C02E-4AB6-A30F-C98D0A7BEAFF}" destId="{705410F3-E5FA-422D-8365-6C5BE7D56D07}" srcOrd="1" destOrd="0" parTransId="{8E7EA3FD-F0C3-43B1-9429-3746A647BC93}" sibTransId="{57507050-94D1-4C85-9295-674CC6423D37}"/>
    <dgm:cxn modelId="{870F91FD-6C11-4191-B036-81B9334E2C80}" type="presOf" srcId="{EECCD765-562B-4AAD-B907-D4F0DFBF9C58}" destId="{4D35B5A4-4AFB-4DD9-BB55-5804EAC4A421}" srcOrd="0" destOrd="0" presId="urn:microsoft.com/office/officeart/2005/8/layout/chevron2"/>
    <dgm:cxn modelId="{22E3EFD0-F5C1-4C43-842F-4E01116F9D72}" type="presOf" srcId="{282CE828-C02E-4AB6-A30F-C98D0A7BEAFF}" destId="{27E63531-8C30-4F58-A51E-2F48F3BA51BD}" srcOrd="0" destOrd="0" presId="urn:microsoft.com/office/officeart/2005/8/layout/chevron2"/>
    <dgm:cxn modelId="{42AAB0B3-6317-4480-AB11-A57F5E98914A}" srcId="{A161047E-8011-498D-A528-7BB3803F8646}" destId="{58F5C995-58A3-460F-88C5-EA60C43AACF0}" srcOrd="0" destOrd="0" parTransId="{BB8E4AE7-825B-417D-9BD1-99354767CBB7}" sibTransId="{670E2270-FBFD-4660-ACE8-6BE8B4A96C5B}"/>
    <dgm:cxn modelId="{C469349D-8189-4903-A3EB-2F75CD5ED795}" type="presOf" srcId="{C79B3287-F304-420E-950B-2BF7CCF7F093}" destId="{2A742A5E-8162-4408-9188-3BEFE6AC6BBB}" srcOrd="0" destOrd="0" presId="urn:microsoft.com/office/officeart/2005/8/layout/chevron2"/>
    <dgm:cxn modelId="{E60A642E-A530-4208-A100-4D12FDD903F0}" srcId="{A161047E-8011-498D-A528-7BB3803F8646}" destId="{C79B3287-F304-420E-950B-2BF7CCF7F093}" srcOrd="2" destOrd="0" parTransId="{3B846269-C696-4996-8F7E-64D40D6D7C3A}" sibTransId="{7E75EC38-9A35-4AE7-A427-BDF91885E399}"/>
    <dgm:cxn modelId="{51872D67-90C0-45D8-BB5F-199A040D69C2}" type="presOf" srcId="{705410F3-E5FA-422D-8365-6C5BE7D56D07}" destId="{DD32EC7E-97FB-4847-B8BC-1183A3B191DE}" srcOrd="0" destOrd="1" presId="urn:microsoft.com/office/officeart/2005/8/layout/chevron2"/>
    <dgm:cxn modelId="{48B967A6-E461-4943-A4B1-F116921EE7C1}" type="presOf" srcId="{A161047E-8011-498D-A528-7BB3803F8646}" destId="{3B05613C-7486-4C9D-B65F-DEE9739F5AE5}" srcOrd="0" destOrd="0" presId="urn:microsoft.com/office/officeart/2005/8/layout/chevron2"/>
    <dgm:cxn modelId="{5C77730D-FAE3-480D-8D79-CBF861A1F4E2}" srcId="{A161047E-8011-498D-A528-7BB3803F8646}" destId="{282CE828-C02E-4AB6-A30F-C98D0A7BEAFF}" srcOrd="1" destOrd="0" parTransId="{D80B607C-BE29-43C0-AB47-B7BD7CEEA8E8}" sibTransId="{7B125E9A-B353-4DCA-A312-AE551FEAC73B}"/>
    <dgm:cxn modelId="{A23FA9AE-A865-45EB-AE06-BDE3851ECE4B}" type="presOf" srcId="{1161ACDE-DB47-4486-8271-D703635DB1E1}" destId="{DD32EC7E-97FB-4847-B8BC-1183A3B191DE}" srcOrd="0" destOrd="0" presId="urn:microsoft.com/office/officeart/2005/8/layout/chevron2"/>
    <dgm:cxn modelId="{09EE9DEE-D8E7-45A3-AAAF-1E14AD887A32}" type="presParOf" srcId="{3B05613C-7486-4C9D-B65F-DEE9739F5AE5}" destId="{3306C181-D65C-4427-A3DE-00B168D60F9B}" srcOrd="0" destOrd="0" presId="urn:microsoft.com/office/officeart/2005/8/layout/chevron2"/>
    <dgm:cxn modelId="{8A3E8C72-A151-4785-82B8-7DA5EB661E1A}" type="presParOf" srcId="{3306C181-D65C-4427-A3DE-00B168D60F9B}" destId="{B9EEC5ED-1A72-4C06-BD63-B79C3FE1FF5E}" srcOrd="0" destOrd="0" presId="urn:microsoft.com/office/officeart/2005/8/layout/chevron2"/>
    <dgm:cxn modelId="{A9727BB5-1796-450D-A536-2FCFB6A46BD5}" type="presParOf" srcId="{3306C181-D65C-4427-A3DE-00B168D60F9B}" destId="{4D35B5A4-4AFB-4DD9-BB55-5804EAC4A421}" srcOrd="1" destOrd="0" presId="urn:microsoft.com/office/officeart/2005/8/layout/chevron2"/>
    <dgm:cxn modelId="{86E0645B-94AE-4A2E-8FCA-F8A096DB5FC8}" type="presParOf" srcId="{3B05613C-7486-4C9D-B65F-DEE9739F5AE5}" destId="{F007AA40-50C1-4488-8DB7-6932BE0699B8}" srcOrd="1" destOrd="0" presId="urn:microsoft.com/office/officeart/2005/8/layout/chevron2"/>
    <dgm:cxn modelId="{B93BDBE3-52AE-4751-AB78-5863711C7A6B}" type="presParOf" srcId="{3B05613C-7486-4C9D-B65F-DEE9739F5AE5}" destId="{9E587E5C-FBD9-4AE5-97DF-9420704D35FD}" srcOrd="2" destOrd="0" presId="urn:microsoft.com/office/officeart/2005/8/layout/chevron2"/>
    <dgm:cxn modelId="{2276DE6C-9E13-4FA6-B984-B046ABD2DE94}" type="presParOf" srcId="{9E587E5C-FBD9-4AE5-97DF-9420704D35FD}" destId="{27E63531-8C30-4F58-A51E-2F48F3BA51BD}" srcOrd="0" destOrd="0" presId="urn:microsoft.com/office/officeart/2005/8/layout/chevron2"/>
    <dgm:cxn modelId="{CFD090F7-F97F-4AA4-8B03-13DC541334C2}" type="presParOf" srcId="{9E587E5C-FBD9-4AE5-97DF-9420704D35FD}" destId="{DD32EC7E-97FB-4847-B8BC-1183A3B191DE}" srcOrd="1" destOrd="0" presId="urn:microsoft.com/office/officeart/2005/8/layout/chevron2"/>
    <dgm:cxn modelId="{B0808177-9586-4843-9B55-9CCC8A5E7C29}" type="presParOf" srcId="{3B05613C-7486-4C9D-B65F-DEE9739F5AE5}" destId="{F134F121-A8B2-4626-A76D-77B0FCDD3B3C}" srcOrd="3" destOrd="0" presId="urn:microsoft.com/office/officeart/2005/8/layout/chevron2"/>
    <dgm:cxn modelId="{29E73906-A943-4889-936A-A4656356BB2B}" type="presParOf" srcId="{3B05613C-7486-4C9D-B65F-DEE9739F5AE5}" destId="{7A25E8B5-D037-44C3-87CF-158E85AA76BA}" srcOrd="4" destOrd="0" presId="urn:microsoft.com/office/officeart/2005/8/layout/chevron2"/>
    <dgm:cxn modelId="{90D82CAE-A987-40A7-9A16-51990C34652A}" type="presParOf" srcId="{7A25E8B5-D037-44C3-87CF-158E85AA76BA}" destId="{2A742A5E-8162-4408-9188-3BEFE6AC6BBB}" srcOrd="0" destOrd="0" presId="urn:microsoft.com/office/officeart/2005/8/layout/chevron2"/>
    <dgm:cxn modelId="{B0821CD2-E45B-4DDA-BE8A-0E2FD9807E78}" type="presParOf" srcId="{7A25E8B5-D037-44C3-87CF-158E85AA76BA}" destId="{28AA8F40-2327-4920-83A2-D2C0E04947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6D6C4D-B93F-440D-9E62-0CB43EC1FCB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091F8E6-C0BC-448E-BBED-3817CA31D716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Укріплення </a:t>
          </a:r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звичаїв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традицій</a:t>
          </a:r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 навчального закладу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2AC12397-27FF-4F2D-9E96-E89B010652FB}" type="parTrans" cxnId="{62B04A64-F8CA-433C-8894-41BFCFD46B30}">
      <dgm:prSet/>
      <dgm:spPr/>
      <dgm:t>
        <a:bodyPr/>
        <a:lstStyle/>
        <a:p>
          <a:endParaRPr lang="uk-UA"/>
        </a:p>
      </dgm:t>
    </dgm:pt>
    <dgm:pt modelId="{276C9682-E0D0-45EB-8D72-56E212F57065}" type="sibTrans" cxnId="{62B04A64-F8CA-433C-8894-41BFCFD46B30}">
      <dgm:prSet/>
      <dgm:spPr/>
      <dgm:t>
        <a:bodyPr/>
        <a:lstStyle/>
        <a:p>
          <a:endParaRPr lang="uk-UA"/>
        </a:p>
      </dgm:t>
    </dgm:pt>
    <dgm:pt modelId="{00D5D3D7-DC42-497E-96EE-A6832028A870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Спільні поїздки, заходи на природі, екскурсії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9D20E1AD-2DF6-42A4-AD01-ACE897110B97}" type="parTrans" cxnId="{8F679013-5791-4A28-A6D8-9ADB8CFF1F6A}">
      <dgm:prSet/>
      <dgm:spPr/>
      <dgm:t>
        <a:bodyPr/>
        <a:lstStyle/>
        <a:p>
          <a:endParaRPr lang="uk-UA"/>
        </a:p>
      </dgm:t>
    </dgm:pt>
    <dgm:pt modelId="{FA98C814-920E-41CE-A61D-C6DB167C0438}" type="sibTrans" cxnId="{8F679013-5791-4A28-A6D8-9ADB8CFF1F6A}">
      <dgm:prSet/>
      <dgm:spPr/>
      <dgm:t>
        <a:bodyPr/>
        <a:lstStyle/>
        <a:p>
          <a:endParaRPr lang="uk-UA"/>
        </a:p>
      </dgm:t>
    </dgm:pt>
    <dgm:pt modelId="{6403C749-EC58-4DDE-A800-477A3B513CE3}">
      <dgm:prSet phldrT="[Текст]" custT="1"/>
      <dgm:spPr/>
      <dgm:t>
        <a:bodyPr/>
        <a:lstStyle/>
        <a:p>
          <a:r>
            <a:rPr lang="uk-UA" sz="1400" b="1" dirty="0" smtClean="0">
              <a:latin typeface="Times New Roman" pitchFamily="18" charset="0"/>
              <a:cs typeface="Times New Roman" pitchFamily="18" charset="0"/>
            </a:rPr>
            <a:t>Залучення учнів до спортивних заходів, формування шкільної команди з учнів різних класів, різновікові спортивні команди, які відстоюють честь школи у змаганнях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1019A0FE-D6CB-4D1B-8AA7-E309599B642A}" type="parTrans" cxnId="{AF1E0314-4FB3-41F5-A2D2-18D39AA76E26}">
      <dgm:prSet/>
      <dgm:spPr/>
      <dgm:t>
        <a:bodyPr/>
        <a:lstStyle/>
        <a:p>
          <a:endParaRPr lang="uk-UA"/>
        </a:p>
      </dgm:t>
    </dgm:pt>
    <dgm:pt modelId="{CD1D0F3D-D4BB-4FDB-8CFE-435EDBAEFED6}" type="sibTrans" cxnId="{AF1E0314-4FB3-41F5-A2D2-18D39AA76E26}">
      <dgm:prSet/>
      <dgm:spPr/>
      <dgm:t>
        <a:bodyPr/>
        <a:lstStyle/>
        <a:p>
          <a:endParaRPr lang="uk-UA"/>
        </a:p>
      </dgm:t>
    </dgm:pt>
    <dgm:pt modelId="{8A1A6ECD-E4BB-41C2-82C3-C431E43BE24C}">
      <dgm:prSet phldrT="[Текст]" custT="1"/>
      <dgm:spPr/>
      <dgm:t>
        <a:bodyPr/>
        <a:lstStyle/>
        <a:p>
          <a:r>
            <a:rPr lang="uk-UA" sz="1400" b="1" dirty="0" smtClean="0">
              <a:latin typeface="Times New Roman" pitchFamily="18" charset="0"/>
              <a:cs typeface="Times New Roman" pitchFamily="18" charset="0"/>
            </a:rPr>
            <a:t>Проведення загальношкільних ігрових і культурних заходів (виступів, спектаклів, концертів  за участю учнів ) 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5F1FB1DD-ACBC-438D-A033-2ED67D03EF74}" type="parTrans" cxnId="{6449936E-6C3F-4577-9413-78FE42082779}">
      <dgm:prSet/>
      <dgm:spPr/>
      <dgm:t>
        <a:bodyPr/>
        <a:lstStyle/>
        <a:p>
          <a:endParaRPr lang="uk-UA"/>
        </a:p>
      </dgm:t>
    </dgm:pt>
    <dgm:pt modelId="{11BFC535-C7C1-4B52-AF13-CDF48D0A048B}" type="sibTrans" cxnId="{6449936E-6C3F-4577-9413-78FE42082779}">
      <dgm:prSet/>
      <dgm:spPr/>
      <dgm:t>
        <a:bodyPr/>
        <a:lstStyle/>
        <a:p>
          <a:endParaRPr lang="uk-UA"/>
        </a:p>
      </dgm:t>
    </dgm:pt>
    <dgm:pt modelId="{AEB4262A-69F6-4BCA-A32A-B731D641ED97}" type="pres">
      <dgm:prSet presAssocID="{C96D6C4D-B93F-440D-9E62-0CB43EC1FCB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33F38DD6-0BED-43F8-91BF-58C172A4FE06}" type="pres">
      <dgm:prSet presAssocID="{C96D6C4D-B93F-440D-9E62-0CB43EC1FCB8}" presName="pyramid" presStyleLbl="node1" presStyleIdx="0" presStyleCnt="1" custLinFactNeighborX="17942" custLinFactNeighborY="-8352"/>
      <dgm:spPr/>
      <dgm:t>
        <a:bodyPr/>
        <a:lstStyle/>
        <a:p>
          <a:endParaRPr lang="ru-RU"/>
        </a:p>
      </dgm:t>
    </dgm:pt>
    <dgm:pt modelId="{E5B26F9F-6EB1-48C5-B9B2-3830C1A2090B}" type="pres">
      <dgm:prSet presAssocID="{C96D6C4D-B93F-440D-9E62-0CB43EC1FCB8}" presName="theList" presStyleCnt="0"/>
      <dgm:spPr/>
    </dgm:pt>
    <dgm:pt modelId="{8D9A4B66-B894-443A-82ED-77605D84C0D6}" type="pres">
      <dgm:prSet presAssocID="{2091F8E6-C0BC-448E-BBED-3817CA31D716}" presName="aNode" presStyleLbl="fgAcc1" presStyleIdx="0" presStyleCnt="4" custScaleY="152077" custLinFactY="8065" custLinFactNeighborX="-30043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FB4A2C-065B-4C5E-B2E8-1FBAE552136E}" type="pres">
      <dgm:prSet presAssocID="{2091F8E6-C0BC-448E-BBED-3817CA31D716}" presName="aSpace" presStyleCnt="0"/>
      <dgm:spPr/>
    </dgm:pt>
    <dgm:pt modelId="{5C080E2F-CB1D-4B32-A3D7-78DC665EAF7E}" type="pres">
      <dgm:prSet presAssocID="{00D5D3D7-DC42-497E-96EE-A6832028A870}" presName="aNode" presStyleLbl="fgAcc1" presStyleIdx="1" presStyleCnt="4" custScaleX="104351" custLinFactY="25881" custLinFactNeighborX="-30386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B53944-7507-40F9-9D84-3E5FF83C8E28}" type="pres">
      <dgm:prSet presAssocID="{00D5D3D7-DC42-497E-96EE-A6832028A870}" presName="aSpace" presStyleCnt="0"/>
      <dgm:spPr/>
    </dgm:pt>
    <dgm:pt modelId="{24503B20-3281-4143-A176-3EBCF69A18EF}" type="pres">
      <dgm:prSet presAssocID="{6403C749-EC58-4DDE-A800-477A3B513CE3}" presName="aNode" presStyleLbl="fgAcc1" presStyleIdx="2" presStyleCnt="4" custScaleX="104350" custScaleY="299938" custLinFactY="46446" custLinFactNeighborX="-35526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BDF9FC-E498-4806-B793-D5F6F8E0C340}" type="pres">
      <dgm:prSet presAssocID="{6403C749-EC58-4DDE-A800-477A3B513CE3}" presName="aSpace" presStyleCnt="0"/>
      <dgm:spPr/>
    </dgm:pt>
    <dgm:pt modelId="{70D5A8EE-229E-4C60-91DE-FBCDAE50D56D}" type="pres">
      <dgm:prSet presAssocID="{8A1A6ECD-E4BB-41C2-82C3-C431E43BE24C}" presName="aNode" presStyleLbl="fgAcc1" presStyleIdx="3" presStyleCnt="4" custScaleX="112723" custScaleY="255228" custLinFactY="63506" custLinFactNeighborX="-37999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2CF552-952D-48DA-9FD8-603970CA198A}" type="pres">
      <dgm:prSet presAssocID="{8A1A6ECD-E4BB-41C2-82C3-C431E43BE24C}" presName="aSpace" presStyleCnt="0"/>
      <dgm:spPr/>
    </dgm:pt>
  </dgm:ptLst>
  <dgm:cxnLst>
    <dgm:cxn modelId="{62B04A64-F8CA-433C-8894-41BFCFD46B30}" srcId="{C96D6C4D-B93F-440D-9E62-0CB43EC1FCB8}" destId="{2091F8E6-C0BC-448E-BBED-3817CA31D716}" srcOrd="0" destOrd="0" parTransId="{2AC12397-27FF-4F2D-9E96-E89B010652FB}" sibTransId="{276C9682-E0D0-45EB-8D72-56E212F57065}"/>
    <dgm:cxn modelId="{5AD0B882-1CE0-44EF-8A8E-4BFB10A60181}" type="presOf" srcId="{6403C749-EC58-4DDE-A800-477A3B513CE3}" destId="{24503B20-3281-4143-A176-3EBCF69A18EF}" srcOrd="0" destOrd="0" presId="urn:microsoft.com/office/officeart/2005/8/layout/pyramid2"/>
    <dgm:cxn modelId="{FADD7419-3E03-4E50-BF67-C0162485402C}" type="presOf" srcId="{00D5D3D7-DC42-497E-96EE-A6832028A870}" destId="{5C080E2F-CB1D-4B32-A3D7-78DC665EAF7E}" srcOrd="0" destOrd="0" presId="urn:microsoft.com/office/officeart/2005/8/layout/pyramid2"/>
    <dgm:cxn modelId="{A730B48B-63A1-4CD5-979D-0BEE91256434}" type="presOf" srcId="{8A1A6ECD-E4BB-41C2-82C3-C431E43BE24C}" destId="{70D5A8EE-229E-4C60-91DE-FBCDAE50D56D}" srcOrd="0" destOrd="0" presId="urn:microsoft.com/office/officeart/2005/8/layout/pyramid2"/>
    <dgm:cxn modelId="{7B61D153-415C-411D-BF9A-1BCC4A0BE5B0}" type="presOf" srcId="{2091F8E6-C0BC-448E-BBED-3817CA31D716}" destId="{8D9A4B66-B894-443A-82ED-77605D84C0D6}" srcOrd="0" destOrd="0" presId="urn:microsoft.com/office/officeart/2005/8/layout/pyramid2"/>
    <dgm:cxn modelId="{AF1E0314-4FB3-41F5-A2D2-18D39AA76E26}" srcId="{C96D6C4D-B93F-440D-9E62-0CB43EC1FCB8}" destId="{6403C749-EC58-4DDE-A800-477A3B513CE3}" srcOrd="2" destOrd="0" parTransId="{1019A0FE-D6CB-4D1B-8AA7-E309599B642A}" sibTransId="{CD1D0F3D-D4BB-4FDB-8CFE-435EDBAEFED6}"/>
    <dgm:cxn modelId="{8F679013-5791-4A28-A6D8-9ADB8CFF1F6A}" srcId="{C96D6C4D-B93F-440D-9E62-0CB43EC1FCB8}" destId="{00D5D3D7-DC42-497E-96EE-A6832028A870}" srcOrd="1" destOrd="0" parTransId="{9D20E1AD-2DF6-42A4-AD01-ACE897110B97}" sibTransId="{FA98C814-920E-41CE-A61D-C6DB167C0438}"/>
    <dgm:cxn modelId="{3A4A969C-ABE2-4ECB-BFE7-438188508D2C}" type="presOf" srcId="{C96D6C4D-B93F-440D-9E62-0CB43EC1FCB8}" destId="{AEB4262A-69F6-4BCA-A32A-B731D641ED97}" srcOrd="0" destOrd="0" presId="urn:microsoft.com/office/officeart/2005/8/layout/pyramid2"/>
    <dgm:cxn modelId="{6449936E-6C3F-4577-9413-78FE42082779}" srcId="{C96D6C4D-B93F-440D-9E62-0CB43EC1FCB8}" destId="{8A1A6ECD-E4BB-41C2-82C3-C431E43BE24C}" srcOrd="3" destOrd="0" parTransId="{5F1FB1DD-ACBC-438D-A033-2ED67D03EF74}" sibTransId="{11BFC535-C7C1-4B52-AF13-CDF48D0A048B}"/>
    <dgm:cxn modelId="{9939064F-694D-49C2-8BBA-F3C731AF41FD}" type="presParOf" srcId="{AEB4262A-69F6-4BCA-A32A-B731D641ED97}" destId="{33F38DD6-0BED-43F8-91BF-58C172A4FE06}" srcOrd="0" destOrd="0" presId="urn:microsoft.com/office/officeart/2005/8/layout/pyramid2"/>
    <dgm:cxn modelId="{EB03AC1C-2EA1-4503-805A-E52A5CC5495C}" type="presParOf" srcId="{AEB4262A-69F6-4BCA-A32A-B731D641ED97}" destId="{E5B26F9F-6EB1-48C5-B9B2-3830C1A2090B}" srcOrd="1" destOrd="0" presId="urn:microsoft.com/office/officeart/2005/8/layout/pyramid2"/>
    <dgm:cxn modelId="{68895BFA-8B56-4328-BA94-032A458E7237}" type="presParOf" srcId="{E5B26F9F-6EB1-48C5-B9B2-3830C1A2090B}" destId="{8D9A4B66-B894-443A-82ED-77605D84C0D6}" srcOrd="0" destOrd="0" presId="urn:microsoft.com/office/officeart/2005/8/layout/pyramid2"/>
    <dgm:cxn modelId="{33EDD52D-6F8F-486B-94F8-85912B9AE8C8}" type="presParOf" srcId="{E5B26F9F-6EB1-48C5-B9B2-3830C1A2090B}" destId="{BAFB4A2C-065B-4C5E-B2E8-1FBAE552136E}" srcOrd="1" destOrd="0" presId="urn:microsoft.com/office/officeart/2005/8/layout/pyramid2"/>
    <dgm:cxn modelId="{DC7068B9-FDC3-4D7E-B2D9-FF02DDF86B5E}" type="presParOf" srcId="{E5B26F9F-6EB1-48C5-B9B2-3830C1A2090B}" destId="{5C080E2F-CB1D-4B32-A3D7-78DC665EAF7E}" srcOrd="2" destOrd="0" presId="urn:microsoft.com/office/officeart/2005/8/layout/pyramid2"/>
    <dgm:cxn modelId="{2BD52E11-EE38-4720-AE3F-412EC619BF8C}" type="presParOf" srcId="{E5B26F9F-6EB1-48C5-B9B2-3830C1A2090B}" destId="{B6B53944-7507-40F9-9D84-3E5FF83C8E28}" srcOrd="3" destOrd="0" presId="urn:microsoft.com/office/officeart/2005/8/layout/pyramid2"/>
    <dgm:cxn modelId="{4AE6F20B-78B7-43E3-A35C-BE6ADDF0FAE3}" type="presParOf" srcId="{E5B26F9F-6EB1-48C5-B9B2-3830C1A2090B}" destId="{24503B20-3281-4143-A176-3EBCF69A18EF}" srcOrd="4" destOrd="0" presId="urn:microsoft.com/office/officeart/2005/8/layout/pyramid2"/>
    <dgm:cxn modelId="{FB0F6201-8E4B-4E33-9051-98EB852536D5}" type="presParOf" srcId="{E5B26F9F-6EB1-48C5-B9B2-3830C1A2090B}" destId="{CDBDF9FC-E498-4806-B793-D5F6F8E0C340}" srcOrd="5" destOrd="0" presId="urn:microsoft.com/office/officeart/2005/8/layout/pyramid2"/>
    <dgm:cxn modelId="{890C0534-526A-4B2F-884E-DC5B4CD4F929}" type="presParOf" srcId="{E5B26F9F-6EB1-48C5-B9B2-3830C1A2090B}" destId="{70D5A8EE-229E-4C60-91DE-FBCDAE50D56D}" srcOrd="6" destOrd="0" presId="urn:microsoft.com/office/officeart/2005/8/layout/pyramid2"/>
    <dgm:cxn modelId="{E76D7926-6B6A-4550-AD55-E7A979975853}" type="presParOf" srcId="{E5B26F9F-6EB1-48C5-B9B2-3830C1A2090B}" destId="{A72CF552-952D-48DA-9FD8-603970CA198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1.jp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microsoft.com/office/2007/relationships/diagramDrawing" Target="../diagrams/drawing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594" y="412015"/>
            <a:ext cx="7877331" cy="6602739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ct val="200000"/>
              </a:lnSpc>
            </a:pPr>
            <a:r>
              <a:rPr lang="uk-UA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/>
            </a:r>
            <a:br>
              <a:rPr lang="uk-UA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</a:br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  <a:t> </a:t>
            </a:r>
            <a:b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</a:br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  <a:t/>
            </a:r>
            <a:b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</a:br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  <a:t/>
            </a:r>
            <a:b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</a:br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  <a:t/>
            </a:r>
            <a:b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</a:br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  <a:t/>
            </a:r>
            <a:b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</a:br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  <a:t/>
            </a:r>
            <a:b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</a:br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  <a:t/>
            </a:r>
            <a:b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</a:br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  <a:t/>
            </a:r>
            <a:b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EFN Dokument" charset="0"/>
                <a:cs typeface="EFN Dokument" charset="0"/>
              </a:rPr>
            </a:b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Звіт директора </a:t>
            </a:r>
            <a:r>
              <a:rPr lang="uk-UA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Барбівської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  гімназії</a:t>
            </a:r>
            <a:b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</a:b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Мукачівської міської ради</a:t>
            </a:r>
            <a:b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</a:b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Закарпатської області</a:t>
            </a:r>
            <a:b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</a:b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Мейсар Наталії Михайлівни</a:t>
            </a:r>
            <a:b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</a:b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про свою діяльність на посаді </a:t>
            </a:r>
            <a:r>
              <a:rPr lang="uk-UA" sz="31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протягом </a:t>
            </a:r>
            <a:br>
              <a:rPr lang="uk-UA" sz="31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</a:br>
            <a:r>
              <a:rPr lang="uk-UA" sz="31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2024 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– 202</a:t>
            </a:r>
            <a:r>
              <a:rPr lang="uk-UA" sz="3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5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 навчального року </a:t>
            </a:r>
            <a:r>
              <a:rPr lang="uk-UA" sz="31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abic Typesetting" pitchFamily="66" charset="-78"/>
              </a:rPr>
              <a:t/>
            </a:r>
            <a:br>
              <a:rPr lang="uk-UA" sz="31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abic Typesetting" pitchFamily="66" charset="-78"/>
              </a:rPr>
            </a:br>
            <a:endParaRPr lang="en-US" sz="31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Brush Script MT" pitchFamily="66" charset="0"/>
              <a:cs typeface="Arabic Typesetting" pitchFamily="66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3565236" y="6041036"/>
            <a:ext cx="4889216" cy="304346"/>
          </a:xfrm>
        </p:spPr>
        <p:txBody>
          <a:bodyPr>
            <a:normAutofit fontScale="77500" lnSpcReduction="20000"/>
          </a:bodyPr>
          <a:lstStyle/>
          <a:p>
            <a:pPr algn="r"/>
            <a:endParaRPr lang="uk-UA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endParaRPr lang="uk-UA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8194"/>
            <a:ext cx="7772400" cy="126709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Шкільні методичні об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’</a:t>
            </a:r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єднання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836023" y="1397000"/>
          <a:ext cx="7707086" cy="4977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Аналіз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методичного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об’єднання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вчителів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початкових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класів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вихователів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ГПД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000" dirty="0" smtClean="0">
                <a:solidFill>
                  <a:srgbClr val="FFC000"/>
                </a:solidFill>
              </a:rPr>
              <a:t>   Методична проблема </a:t>
            </a:r>
            <a:r>
              <a:rPr lang="ru-RU" sz="2000" dirty="0" smtClean="0">
                <a:solidFill>
                  <a:srgbClr val="FFC000"/>
                </a:solidFill>
              </a:rPr>
              <a:t>«</a:t>
            </a:r>
            <a:r>
              <a:rPr lang="ru-RU" sz="2000" dirty="0" err="1" smtClean="0">
                <a:solidFill>
                  <a:srgbClr val="FFC000"/>
                </a:solidFill>
              </a:rPr>
              <a:t>Удосконалення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методичної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компетентності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вчителя</a:t>
            </a:r>
            <a:r>
              <a:rPr lang="ru-RU" sz="2000" dirty="0" smtClean="0">
                <a:solidFill>
                  <a:srgbClr val="FFC000"/>
                </a:solidFill>
              </a:rPr>
              <a:t>  шляхом  </a:t>
            </a:r>
            <a:r>
              <a:rPr lang="ru-RU" sz="2000" dirty="0" err="1" smtClean="0">
                <a:solidFill>
                  <a:srgbClr val="FFC000"/>
                </a:solidFill>
              </a:rPr>
              <a:t>впровадження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інноваційних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педагогічних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технологій</a:t>
            </a:r>
            <a:r>
              <a:rPr lang="ru-RU" sz="2000" dirty="0" smtClean="0">
                <a:solidFill>
                  <a:srgbClr val="FFC000"/>
                </a:solidFill>
              </a:rPr>
              <a:t>».</a:t>
            </a:r>
          </a:p>
          <a:p>
            <a:pPr algn="just"/>
            <a:r>
              <a:rPr lang="ru-RU" sz="2000" dirty="0" smtClean="0">
                <a:solidFill>
                  <a:srgbClr val="FFC000"/>
                </a:solidFill>
              </a:rPr>
              <a:t>  Робота  методичного  </a:t>
            </a:r>
            <a:r>
              <a:rPr lang="ru-RU" sz="2000" dirty="0" err="1" smtClean="0">
                <a:solidFill>
                  <a:srgbClr val="FFC000"/>
                </a:solidFill>
              </a:rPr>
              <a:t>об’єднання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була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спрямована</a:t>
            </a:r>
            <a:r>
              <a:rPr lang="ru-RU" sz="2000" dirty="0" smtClean="0">
                <a:solidFill>
                  <a:srgbClr val="FFC000"/>
                </a:solidFill>
              </a:rPr>
              <a:t>  на  </a:t>
            </a:r>
            <a:r>
              <a:rPr lang="ru-RU" sz="2000" dirty="0" err="1" smtClean="0">
                <a:solidFill>
                  <a:srgbClr val="FFC000"/>
                </a:solidFill>
              </a:rPr>
              <a:t>підвищення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професійної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майстерності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розвиток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творчої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ініціативи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вчителів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err="1" smtClean="0">
                <a:solidFill>
                  <a:srgbClr val="FFC000"/>
                </a:solidFill>
              </a:rPr>
              <a:t>впровадження</a:t>
            </a:r>
            <a:r>
              <a:rPr lang="ru-RU" sz="2000" dirty="0" smtClean="0">
                <a:solidFill>
                  <a:srgbClr val="FFC000"/>
                </a:solidFill>
              </a:rPr>
              <a:t>  нового  Державного  стандарту  </a:t>
            </a:r>
            <a:r>
              <a:rPr lang="ru-RU" sz="2000" dirty="0" err="1" smtClean="0">
                <a:solidFill>
                  <a:srgbClr val="FFC000"/>
                </a:solidFill>
              </a:rPr>
              <a:t>початкової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загальної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освіти</a:t>
            </a:r>
            <a:r>
              <a:rPr lang="ru-RU" sz="2000" dirty="0" smtClean="0">
                <a:solidFill>
                  <a:srgbClr val="FFC000"/>
                </a:solidFill>
              </a:rPr>
              <a:t>;  </a:t>
            </a:r>
            <a:r>
              <a:rPr lang="ru-RU" sz="2000" dirty="0" err="1" smtClean="0">
                <a:solidFill>
                  <a:srgbClr val="FFC000"/>
                </a:solidFill>
              </a:rPr>
              <a:t>застосування</a:t>
            </a:r>
            <a:r>
              <a:rPr lang="ru-RU" sz="2000" dirty="0" smtClean="0">
                <a:solidFill>
                  <a:srgbClr val="FFC000"/>
                </a:solidFill>
              </a:rPr>
              <a:t>  в </a:t>
            </a:r>
            <a:r>
              <a:rPr lang="ru-RU" sz="2000" dirty="0" err="1" smtClean="0">
                <a:solidFill>
                  <a:srgbClr val="FFC000"/>
                </a:solidFill>
              </a:rPr>
              <a:t>навчанні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інноваційних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технологій</a:t>
            </a:r>
            <a:r>
              <a:rPr lang="ru-RU" sz="2000" dirty="0" smtClean="0">
                <a:solidFill>
                  <a:srgbClr val="FFC000"/>
                </a:solidFill>
              </a:rPr>
              <a:t>; </a:t>
            </a:r>
            <a:r>
              <a:rPr lang="ru-RU" sz="2000" dirty="0" err="1" smtClean="0">
                <a:solidFill>
                  <a:srgbClr val="FFC000"/>
                </a:solidFill>
              </a:rPr>
              <a:t>створення</a:t>
            </a:r>
            <a:r>
              <a:rPr lang="ru-RU" sz="2000" dirty="0" smtClean="0">
                <a:solidFill>
                  <a:srgbClr val="FFC000"/>
                </a:solidFill>
              </a:rPr>
              <a:t> умов для </a:t>
            </a:r>
            <a:r>
              <a:rPr lang="ru-RU" sz="2000" dirty="0" err="1" smtClean="0">
                <a:solidFill>
                  <a:srgbClr val="FFC000"/>
                </a:solidFill>
              </a:rPr>
              <a:t>формування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ключових</a:t>
            </a:r>
            <a:r>
              <a:rPr lang="ru-RU" sz="2000" dirty="0" smtClean="0">
                <a:solidFill>
                  <a:srgbClr val="FFC000"/>
                </a:solidFill>
              </a:rPr>
              <a:t> компетентностей </a:t>
            </a:r>
            <a:r>
              <a:rPr lang="ru-RU" sz="2000" dirty="0" err="1" smtClean="0">
                <a:solidFill>
                  <a:srgbClr val="FFC000"/>
                </a:solidFill>
              </a:rPr>
              <a:t>учнів</a:t>
            </a:r>
            <a:r>
              <a:rPr lang="ru-RU" sz="2000" dirty="0" smtClean="0">
                <a:solidFill>
                  <a:srgbClr val="FFC000"/>
                </a:solidFill>
              </a:rPr>
              <a:t> та  </a:t>
            </a:r>
            <a:r>
              <a:rPr lang="ru-RU" sz="2000" dirty="0" err="1" smtClean="0">
                <a:solidFill>
                  <a:srgbClr val="FFC000"/>
                </a:solidFill>
              </a:rPr>
              <a:t>педагогів</a:t>
            </a:r>
            <a:r>
              <a:rPr lang="ru-RU" sz="2000" dirty="0" smtClean="0">
                <a:solidFill>
                  <a:srgbClr val="FFC000"/>
                </a:solidFill>
              </a:rPr>
              <a:t>.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      </a:t>
            </a:r>
            <a:r>
              <a:rPr lang="ru-RU" sz="2000" dirty="0" err="1" smtClean="0">
                <a:solidFill>
                  <a:srgbClr val="FFC000"/>
                </a:solidFill>
              </a:rPr>
              <a:t>Головним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напрямком</a:t>
            </a:r>
            <a:r>
              <a:rPr lang="ru-RU" sz="2000" dirty="0" smtClean="0">
                <a:solidFill>
                  <a:srgbClr val="FFC000"/>
                </a:solidFill>
              </a:rPr>
              <a:t>  у  </a:t>
            </a:r>
            <a:r>
              <a:rPr lang="ru-RU" sz="2000" dirty="0" err="1" smtClean="0">
                <a:solidFill>
                  <a:srgbClr val="FFC000"/>
                </a:solidFill>
              </a:rPr>
              <a:t>роботі</a:t>
            </a:r>
            <a:r>
              <a:rPr lang="ru-RU" sz="2000" dirty="0" smtClean="0">
                <a:solidFill>
                  <a:srgbClr val="FFC000"/>
                </a:solidFill>
              </a:rPr>
              <a:t>  методичного  </a:t>
            </a:r>
            <a:r>
              <a:rPr lang="ru-RU" sz="2000" dirty="0" err="1" smtClean="0">
                <a:solidFill>
                  <a:srgbClr val="FFC000"/>
                </a:solidFill>
              </a:rPr>
              <a:t>об’єднання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вчителі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обрали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модернізацію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освітнього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процесу</a:t>
            </a:r>
            <a:r>
              <a:rPr lang="ru-RU" sz="2000" dirty="0" smtClean="0">
                <a:solidFill>
                  <a:srgbClr val="FFC000"/>
                </a:solidFill>
              </a:rPr>
              <a:t>  шляхом  </a:t>
            </a:r>
            <a:r>
              <a:rPr lang="ru-RU" sz="2000" dirty="0" err="1" smtClean="0">
                <a:solidFill>
                  <a:srgbClr val="FFC000"/>
                </a:solidFill>
              </a:rPr>
              <a:t>впровадження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</a:rPr>
              <a:t>інноваційних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технологій</a:t>
            </a:r>
            <a:r>
              <a:rPr lang="ru-RU" sz="2000" dirty="0" smtClean="0">
                <a:solidFill>
                  <a:srgbClr val="FFC000"/>
                </a:solidFill>
              </a:rPr>
              <a:t>.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365126"/>
            <a:ext cx="8712926" cy="1325563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Аналіз роботи вчителів суспільно – гуманітарного  циклу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uk-UA" dirty="0" smtClean="0">
                <a:solidFill>
                  <a:srgbClr val="FFC000"/>
                </a:solidFill>
              </a:rPr>
              <a:t>У 2024 – 2025 н. р. </a:t>
            </a:r>
            <a:r>
              <a:rPr lang="uk-UA" dirty="0" err="1" smtClean="0">
                <a:solidFill>
                  <a:srgbClr val="FFC000"/>
                </a:solidFill>
              </a:rPr>
              <a:t>методоб’єднання</a:t>
            </a:r>
            <a:r>
              <a:rPr lang="uk-UA" dirty="0" smtClean="0">
                <a:solidFill>
                  <a:srgbClr val="FFC000"/>
                </a:solidFill>
              </a:rPr>
              <a:t> вчителів суспільно - гуманітарного циклу працювало над реалізацією завдань, поставлених законами України «Про освіту», новим Державним стандартом базової середньої освіти в ЗЗСО, по формуванню і розвитку соціально зрілої, творчої особистості з усвідомленою громадянською позицією, почуттям національної самосвідомості, підготовкою до професійного самовизначення. ШМО працювало над такою проблемою «Сучасні інноваційні технології навчання та їх використання на уроках предметів суспільно-гуманітарного циклу з метою активізації діяльності, розвитку особистості учнів, підвищення якості знань».</a:t>
            </a:r>
          </a:p>
          <a:p>
            <a:pPr algn="just"/>
            <a:r>
              <a:rPr lang="uk-UA" dirty="0" smtClean="0">
                <a:solidFill>
                  <a:srgbClr val="FFC000"/>
                </a:solidFill>
              </a:rPr>
              <a:t>У роботі застосовувалися такі інтерактивні форми діяльності , як круглі столи, семінари, тренінги, педагогічні конференції, майстер-класи, де здійснювалися практичні обговорення та аналіз змісту навчальних програм, надавалася дієва допомога членам </a:t>
            </a:r>
            <a:r>
              <a:rPr lang="uk-UA" dirty="0" err="1" smtClean="0">
                <a:solidFill>
                  <a:srgbClr val="FFC000"/>
                </a:solidFill>
              </a:rPr>
              <a:t>МО</a:t>
            </a:r>
            <a:r>
              <a:rPr lang="uk-UA" dirty="0" smtClean="0">
                <a:solidFill>
                  <a:srgbClr val="FFC000"/>
                </a:solidFill>
              </a:rPr>
              <a:t> в реалізації завдань, що стоять перед педагогами. </a:t>
            </a:r>
          </a:p>
          <a:p>
            <a:pPr algn="just"/>
            <a:r>
              <a:rPr lang="uk-UA" dirty="0" smtClean="0">
                <a:solidFill>
                  <a:srgbClr val="FFC000"/>
                </a:solidFill>
              </a:rPr>
              <a:t>Проведено шість засідань</a:t>
            </a:r>
            <a:endParaRPr lang="ru-RU" dirty="0" smtClean="0">
              <a:solidFill>
                <a:srgbClr val="FFC000"/>
              </a:solidFill>
            </a:endParaRPr>
          </a:p>
          <a:p>
            <a:pPr algn="just"/>
            <a:endParaRPr lang="ru-RU" dirty="0" smtClean="0">
              <a:solidFill>
                <a:srgbClr val="FFC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3" y="365126"/>
            <a:ext cx="8136527" cy="1325563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Аналіз роботи методичного об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єднання вчителів </a:t>
            </a:r>
            <a:r>
              <a:rPr lang="uk-UA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природничо</a:t>
            </a:r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математичного  циклу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0551" y="1825625"/>
            <a:ext cx="8419381" cy="4351338"/>
          </a:xfrm>
        </p:spPr>
        <p:txBody>
          <a:bodyPr>
            <a:normAutofit/>
          </a:bodyPr>
          <a:lstStyle/>
          <a:p>
            <a:pPr algn="just"/>
            <a:r>
              <a:rPr lang="uk-UA" sz="2000" dirty="0" smtClean="0">
                <a:solidFill>
                  <a:srgbClr val="FFC000"/>
                </a:solidFill>
              </a:rPr>
              <a:t>У</a:t>
            </a:r>
            <a:r>
              <a:rPr lang="ru-RU" sz="2000" dirty="0" smtClean="0">
                <a:solidFill>
                  <a:srgbClr val="FFC000"/>
                </a:solidFill>
              </a:rPr>
              <a:t> 20</a:t>
            </a:r>
            <a:r>
              <a:rPr lang="uk-UA" sz="2000" dirty="0" smtClean="0">
                <a:solidFill>
                  <a:srgbClr val="FFC000"/>
                </a:solidFill>
              </a:rPr>
              <a:t>24</a:t>
            </a:r>
            <a:r>
              <a:rPr lang="ru-RU" sz="2000" dirty="0" smtClean="0">
                <a:solidFill>
                  <a:srgbClr val="FFC000"/>
                </a:solidFill>
              </a:rPr>
              <a:t> – 20</a:t>
            </a:r>
            <a:r>
              <a:rPr lang="uk-UA" sz="2000" dirty="0" smtClean="0">
                <a:solidFill>
                  <a:srgbClr val="FFC000"/>
                </a:solidFill>
              </a:rPr>
              <a:t>25 </a:t>
            </a:r>
            <a:r>
              <a:rPr lang="ru-RU" sz="2000" dirty="0" err="1" smtClean="0">
                <a:solidFill>
                  <a:srgbClr val="FFC000"/>
                </a:solidFill>
              </a:rPr>
              <a:t>навчальному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році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uk-UA" sz="2000" dirty="0" smtClean="0">
                <a:solidFill>
                  <a:srgbClr val="FFC000"/>
                </a:solidFill>
              </a:rPr>
              <a:t>у </a:t>
            </a:r>
            <a:r>
              <a:rPr lang="ru-RU" sz="2000" dirty="0" err="1" smtClean="0">
                <a:solidFill>
                  <a:srgbClr val="FFC000"/>
                </a:solidFill>
              </a:rPr>
              <a:t>методичн</a:t>
            </a:r>
            <a:r>
              <a:rPr lang="uk-UA" sz="2000" dirty="0" smtClean="0">
                <a:solidFill>
                  <a:srgbClr val="FFC000"/>
                </a:solidFill>
              </a:rPr>
              <a:t>ому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об´єднанн</a:t>
            </a:r>
            <a:r>
              <a:rPr lang="uk-UA" sz="2000" dirty="0" smtClean="0">
                <a:solidFill>
                  <a:srgbClr val="FFC000"/>
                </a:solidFill>
              </a:rPr>
              <a:t>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учителів</a:t>
            </a:r>
            <a:r>
              <a:rPr lang="ru-RU" sz="2000" dirty="0" smtClean="0">
                <a:solidFill>
                  <a:srgbClr val="FFC000"/>
                </a:solidFill>
              </a:rPr>
              <a:t>  </a:t>
            </a:r>
          </a:p>
          <a:p>
            <a:pPr algn="just">
              <a:buNone/>
            </a:pPr>
            <a:r>
              <a:rPr lang="ru-RU" sz="2000" dirty="0" err="1" smtClean="0">
                <a:solidFill>
                  <a:srgbClr val="FFC000"/>
                </a:solidFill>
              </a:rPr>
              <a:t>природничо-математичного</a:t>
            </a:r>
            <a:r>
              <a:rPr lang="ru-RU" sz="2000" dirty="0" smtClean="0">
                <a:solidFill>
                  <a:srgbClr val="FFC000"/>
                </a:solidFill>
              </a:rPr>
              <a:t> циклу</a:t>
            </a:r>
            <a:r>
              <a:rPr lang="uk-UA" sz="2000" dirty="0" smtClean="0">
                <a:solidFill>
                  <a:srgbClr val="FFC000"/>
                </a:solidFill>
              </a:rPr>
              <a:t> працювало 5 вчителів</a:t>
            </a:r>
            <a:endParaRPr lang="ru-RU" sz="2000" dirty="0" smtClean="0">
              <a:solidFill>
                <a:srgbClr val="FFC0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FFC000"/>
                </a:solidFill>
              </a:rPr>
              <a:t> </a:t>
            </a:r>
            <a:r>
              <a:rPr lang="ru-RU" sz="2000" b="1" i="1" dirty="0" err="1" smtClean="0">
                <a:solidFill>
                  <a:srgbClr val="FFC000"/>
                </a:solidFill>
              </a:rPr>
              <a:t>Науково-методична</a:t>
            </a:r>
            <a:r>
              <a:rPr lang="ru-RU" sz="2000" b="1" i="1" dirty="0" smtClean="0">
                <a:solidFill>
                  <a:srgbClr val="FFC000"/>
                </a:solidFill>
              </a:rPr>
              <a:t> проблема  </a:t>
            </a:r>
            <a:r>
              <a:rPr lang="ru-RU" sz="2000" dirty="0" smtClean="0">
                <a:solidFill>
                  <a:srgbClr val="FFC000"/>
                </a:solidFill>
              </a:rPr>
              <a:t>МО </a:t>
            </a:r>
            <a:r>
              <a:rPr lang="ru-RU" sz="2000" dirty="0" err="1" smtClean="0">
                <a:solidFill>
                  <a:srgbClr val="FFC000"/>
                </a:solidFill>
              </a:rPr>
              <a:t>природничо-математичного</a:t>
            </a:r>
            <a:r>
              <a:rPr lang="ru-RU" sz="2000" dirty="0" smtClean="0">
                <a:solidFill>
                  <a:srgbClr val="FFC000"/>
                </a:solidFill>
              </a:rPr>
              <a:t> циклу:</a:t>
            </a:r>
            <a:r>
              <a:rPr lang="uk-UA" sz="2000" dirty="0" smtClean="0">
                <a:solidFill>
                  <a:srgbClr val="FFC000"/>
                </a:solidFill>
              </a:rPr>
              <a:t> «Реалізація </a:t>
            </a:r>
            <a:r>
              <a:rPr lang="uk-UA" sz="2000" dirty="0" err="1" smtClean="0">
                <a:solidFill>
                  <a:srgbClr val="FFC000"/>
                </a:solidFill>
              </a:rPr>
              <a:t>компетентнісного</a:t>
            </a:r>
            <a:r>
              <a:rPr lang="uk-UA" sz="2000" dirty="0" smtClean="0">
                <a:solidFill>
                  <a:srgbClr val="FFC000"/>
                </a:solidFill>
              </a:rPr>
              <a:t> підходу на уроках  </a:t>
            </a:r>
            <a:r>
              <a:rPr lang="uk-UA" sz="2000" dirty="0" err="1" smtClean="0">
                <a:solidFill>
                  <a:srgbClr val="FFC000"/>
                </a:solidFill>
              </a:rPr>
              <a:t>природничо</a:t>
            </a:r>
            <a:r>
              <a:rPr lang="uk-UA" sz="2000" dirty="0" smtClean="0">
                <a:solidFill>
                  <a:srgbClr val="FFC000"/>
                </a:solidFill>
              </a:rPr>
              <a:t> - математичного циклу для адаптації здобувачів освіти  в соціумі».</a:t>
            </a:r>
            <a:endParaRPr lang="ru-RU" dirty="0" smtClean="0">
              <a:solidFill>
                <a:srgbClr val="FFC000"/>
              </a:solidFill>
            </a:endParaRPr>
          </a:p>
          <a:p>
            <a:pPr algn="just"/>
            <a:r>
              <a:rPr lang="ru-RU" sz="2200" dirty="0" smtClean="0">
                <a:solidFill>
                  <a:srgbClr val="FFC000"/>
                </a:solidFill>
              </a:rPr>
              <a:t>На </a:t>
            </a:r>
            <a:r>
              <a:rPr lang="ru-RU" sz="2200" dirty="0" err="1" smtClean="0">
                <a:solidFill>
                  <a:srgbClr val="FFC000"/>
                </a:solidFill>
              </a:rPr>
              <a:t>протязі</a:t>
            </a:r>
            <a:r>
              <a:rPr lang="ru-RU" sz="2200" dirty="0" smtClean="0">
                <a:solidFill>
                  <a:srgbClr val="FFC000"/>
                </a:solidFill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</a:rPr>
              <a:t>всього</a:t>
            </a:r>
            <a:r>
              <a:rPr lang="ru-RU" sz="2200" dirty="0" smtClean="0">
                <a:solidFill>
                  <a:srgbClr val="FFC000"/>
                </a:solidFill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</a:rPr>
              <a:t>навчального</a:t>
            </a:r>
            <a:r>
              <a:rPr lang="ru-RU" sz="2200" dirty="0" smtClean="0">
                <a:solidFill>
                  <a:srgbClr val="FFC000"/>
                </a:solidFill>
              </a:rPr>
              <a:t> року </a:t>
            </a:r>
            <a:r>
              <a:rPr lang="ru-RU" sz="2200" dirty="0" err="1" smtClean="0">
                <a:solidFill>
                  <a:srgbClr val="FFC000"/>
                </a:solidFill>
              </a:rPr>
              <a:t>вчителі</a:t>
            </a:r>
            <a:r>
              <a:rPr lang="ru-RU" sz="2200" dirty="0" smtClean="0">
                <a:solidFill>
                  <a:srgbClr val="FFC000"/>
                </a:solidFill>
              </a:rPr>
              <a:t> методичного </a:t>
            </a:r>
            <a:r>
              <a:rPr lang="ru-RU" sz="2200" dirty="0" err="1" smtClean="0">
                <a:solidFill>
                  <a:srgbClr val="FFC000"/>
                </a:solidFill>
              </a:rPr>
              <a:t>об´єднання</a:t>
            </a:r>
            <a:r>
              <a:rPr lang="ru-RU" sz="2200" dirty="0" smtClean="0">
                <a:solidFill>
                  <a:srgbClr val="FFC000"/>
                </a:solidFill>
              </a:rPr>
              <a:t>  </a:t>
            </a:r>
            <a:r>
              <a:rPr lang="ru-RU" sz="2200" dirty="0" err="1" smtClean="0">
                <a:solidFill>
                  <a:srgbClr val="FFC000"/>
                </a:solidFill>
              </a:rPr>
              <a:t>впроваджували</a:t>
            </a:r>
            <a:r>
              <a:rPr lang="ru-RU" sz="2200" dirty="0" smtClean="0">
                <a:solidFill>
                  <a:srgbClr val="FFC000"/>
                </a:solidFill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</a:rPr>
              <a:t>методичні</a:t>
            </a:r>
            <a:r>
              <a:rPr lang="ru-RU" sz="2200" dirty="0" smtClean="0">
                <a:solidFill>
                  <a:srgbClr val="FFC000"/>
                </a:solidFill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</a:rPr>
              <a:t>прийоми</a:t>
            </a:r>
            <a:r>
              <a:rPr lang="ru-RU" sz="2200" dirty="0" smtClean="0">
                <a:solidFill>
                  <a:srgbClr val="FFC000"/>
                </a:solidFill>
              </a:rPr>
              <a:t>  та  </a:t>
            </a:r>
            <a:r>
              <a:rPr lang="ru-RU" sz="2200" dirty="0" err="1" smtClean="0">
                <a:solidFill>
                  <a:srgbClr val="FFC000"/>
                </a:solidFill>
              </a:rPr>
              <a:t>сучасні</a:t>
            </a:r>
            <a:r>
              <a:rPr lang="ru-RU" sz="2200" dirty="0" smtClean="0">
                <a:solidFill>
                  <a:srgbClr val="FFC000"/>
                </a:solidFill>
              </a:rPr>
              <a:t>  </a:t>
            </a:r>
            <a:r>
              <a:rPr lang="ru-RU" sz="2200" dirty="0" err="1" smtClean="0">
                <a:solidFill>
                  <a:srgbClr val="FFC000"/>
                </a:solidFill>
              </a:rPr>
              <a:t>педагогічні</a:t>
            </a:r>
            <a:r>
              <a:rPr lang="ru-RU" sz="2200" dirty="0" smtClean="0">
                <a:solidFill>
                  <a:srgbClr val="FFC000"/>
                </a:solidFill>
              </a:rPr>
              <a:t>  </a:t>
            </a:r>
            <a:r>
              <a:rPr lang="ru-RU" sz="2200" dirty="0" err="1" smtClean="0">
                <a:solidFill>
                  <a:srgbClr val="FFC000"/>
                </a:solidFill>
              </a:rPr>
              <a:t>технології</a:t>
            </a:r>
            <a:r>
              <a:rPr lang="ru-RU" sz="2200" dirty="0" smtClean="0">
                <a:solidFill>
                  <a:srgbClr val="FFC000"/>
                </a:solidFill>
              </a:rPr>
              <a:t>  за  предметами  математики, </a:t>
            </a:r>
            <a:r>
              <a:rPr lang="ru-RU" sz="2200" dirty="0" err="1" smtClean="0">
                <a:solidFill>
                  <a:srgbClr val="FFC000"/>
                </a:solidFill>
              </a:rPr>
              <a:t>фізики</a:t>
            </a:r>
            <a:r>
              <a:rPr lang="ru-RU" sz="2200" dirty="0" smtClean="0">
                <a:solidFill>
                  <a:srgbClr val="FFC000"/>
                </a:solidFill>
              </a:rPr>
              <a:t>, </a:t>
            </a:r>
            <a:r>
              <a:rPr lang="ru-RU" sz="2200" dirty="0" err="1" smtClean="0">
                <a:solidFill>
                  <a:srgbClr val="FFC000"/>
                </a:solidFill>
              </a:rPr>
              <a:t>інформатики</a:t>
            </a:r>
            <a:r>
              <a:rPr lang="ru-RU" sz="2200" dirty="0" smtClean="0">
                <a:solidFill>
                  <a:srgbClr val="FFC000"/>
                </a:solidFill>
              </a:rPr>
              <a:t>, </a:t>
            </a:r>
            <a:r>
              <a:rPr lang="ru-RU" sz="2200" dirty="0" err="1" smtClean="0">
                <a:solidFill>
                  <a:srgbClr val="FFC000"/>
                </a:solidFill>
              </a:rPr>
              <a:t>біології</a:t>
            </a:r>
            <a:r>
              <a:rPr lang="ru-RU" sz="2200" dirty="0" smtClean="0">
                <a:solidFill>
                  <a:srgbClr val="FFC000"/>
                </a:solidFill>
              </a:rPr>
              <a:t>, </a:t>
            </a:r>
            <a:r>
              <a:rPr lang="ru-RU" sz="2200" dirty="0" err="1" smtClean="0">
                <a:solidFill>
                  <a:srgbClr val="FFC000"/>
                </a:solidFill>
              </a:rPr>
              <a:t>хімії</a:t>
            </a:r>
            <a:r>
              <a:rPr lang="ru-RU" sz="2200" dirty="0" smtClean="0">
                <a:solidFill>
                  <a:srgbClr val="FFC000"/>
                </a:solidFill>
              </a:rPr>
              <a:t>,   </a:t>
            </a:r>
            <a:r>
              <a:rPr lang="ru-RU" sz="2200" dirty="0" err="1" smtClean="0">
                <a:solidFill>
                  <a:srgbClr val="FFC000"/>
                </a:solidFill>
              </a:rPr>
              <a:t>географії</a:t>
            </a:r>
            <a:r>
              <a:rPr lang="uk-UA" sz="2200" dirty="0" smtClean="0">
                <a:solidFill>
                  <a:srgbClr val="FFC000"/>
                </a:solidFill>
              </a:rPr>
              <a:t>, образотворчого мистецтва та трудового навчання, основ здоров</a:t>
            </a:r>
            <a:r>
              <a:rPr lang="ru-RU" sz="2200" dirty="0" smtClean="0">
                <a:solidFill>
                  <a:srgbClr val="FFC000"/>
                </a:solidFill>
              </a:rPr>
              <a:t>`</a:t>
            </a:r>
            <a:r>
              <a:rPr lang="uk-UA" sz="2200" dirty="0" smtClean="0">
                <a:solidFill>
                  <a:srgbClr val="FFC000"/>
                </a:solidFill>
              </a:rPr>
              <a:t>я</a:t>
            </a:r>
            <a:r>
              <a:rPr lang="ru-RU" sz="2200" dirty="0" smtClean="0">
                <a:solidFill>
                  <a:srgbClr val="FFC000"/>
                </a:solidFill>
              </a:rPr>
              <a:t>  </a:t>
            </a:r>
            <a:r>
              <a:rPr lang="ru-RU" sz="2200" dirty="0" err="1" smtClean="0">
                <a:solidFill>
                  <a:srgbClr val="FFC000"/>
                </a:solidFill>
              </a:rPr>
              <a:t>з</a:t>
            </a:r>
            <a:r>
              <a:rPr lang="ru-RU" sz="2200" dirty="0" smtClean="0">
                <a:solidFill>
                  <a:srgbClr val="FFC000"/>
                </a:solidFill>
              </a:rPr>
              <a:t>  метою  </a:t>
            </a:r>
            <a:r>
              <a:rPr lang="ru-RU" sz="2200" dirty="0" err="1" smtClean="0">
                <a:solidFill>
                  <a:srgbClr val="FFC000"/>
                </a:solidFill>
              </a:rPr>
              <a:t>підвищення</a:t>
            </a:r>
            <a:r>
              <a:rPr lang="ru-RU" sz="2200" dirty="0" smtClean="0">
                <a:solidFill>
                  <a:srgbClr val="FFC000"/>
                </a:solidFill>
              </a:rPr>
              <a:t>  </a:t>
            </a:r>
            <a:r>
              <a:rPr lang="ru-RU" sz="2200" dirty="0" err="1" smtClean="0">
                <a:solidFill>
                  <a:srgbClr val="FFC000"/>
                </a:solidFill>
              </a:rPr>
              <a:t>мотивації</a:t>
            </a:r>
            <a:r>
              <a:rPr lang="ru-RU" sz="2200" dirty="0" smtClean="0">
                <a:solidFill>
                  <a:srgbClr val="FFC000"/>
                </a:solidFill>
              </a:rPr>
              <a:t> до  </a:t>
            </a:r>
            <a:r>
              <a:rPr lang="ru-RU" sz="2200" dirty="0" err="1" smtClean="0">
                <a:solidFill>
                  <a:srgbClr val="FFC000"/>
                </a:solidFill>
              </a:rPr>
              <a:t>навчання</a:t>
            </a:r>
            <a:r>
              <a:rPr lang="ru-RU" sz="2200" dirty="0" smtClean="0">
                <a:solidFill>
                  <a:srgbClr val="FFC000"/>
                </a:solidFill>
              </a:rPr>
              <a:t>  та  </a:t>
            </a:r>
            <a:r>
              <a:rPr lang="ru-RU" sz="2200" dirty="0" err="1" smtClean="0">
                <a:solidFill>
                  <a:srgbClr val="FFC000"/>
                </a:solidFill>
              </a:rPr>
              <a:t>сприяли</a:t>
            </a:r>
            <a:r>
              <a:rPr lang="ru-RU" sz="2200" dirty="0" smtClean="0">
                <a:solidFill>
                  <a:srgbClr val="FFC000"/>
                </a:solidFill>
              </a:rPr>
              <a:t>  </a:t>
            </a:r>
            <a:r>
              <a:rPr lang="ru-RU" sz="2200" dirty="0" err="1" smtClean="0">
                <a:solidFill>
                  <a:srgbClr val="FFC000"/>
                </a:solidFill>
              </a:rPr>
              <a:t>розвитку</a:t>
            </a:r>
            <a:r>
              <a:rPr lang="ru-RU" sz="2200" dirty="0" smtClean="0">
                <a:solidFill>
                  <a:srgbClr val="FFC000"/>
                </a:solidFill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</a:rPr>
              <a:t>компетентності</a:t>
            </a:r>
            <a:r>
              <a:rPr lang="ru-RU" sz="2200" dirty="0" smtClean="0">
                <a:solidFill>
                  <a:srgbClr val="FFC000"/>
                </a:solidFill>
              </a:rPr>
              <a:t> </a:t>
            </a:r>
            <a:r>
              <a:rPr lang="ru-RU" sz="2200" dirty="0" err="1" smtClean="0">
                <a:solidFill>
                  <a:srgbClr val="FFC000"/>
                </a:solidFill>
              </a:rPr>
              <a:t>учнів</a:t>
            </a:r>
            <a:r>
              <a:rPr lang="ru-RU" sz="2200" dirty="0" smtClean="0">
                <a:solidFill>
                  <a:srgbClr val="FFC000"/>
                </a:solidFill>
              </a:rPr>
              <a:t>.</a:t>
            </a:r>
          </a:p>
          <a:p>
            <a:endParaRPr lang="ru-RU" sz="2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НАВЧАЛЬНО – МЕТОДИЧНИЙ СЕМІНАР педагогів – організаторів на тему: «Роль педагога – організатора у формуванні екологічно свідомого покоління»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690689"/>
            <a:ext cx="7333673" cy="538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91" y="0"/>
            <a:ext cx="46659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04" y="0"/>
            <a:ext cx="45744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2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31321"/>
            <a:ext cx="7772400" cy="2225615"/>
          </a:xfrm>
        </p:spPr>
        <p:txBody>
          <a:bodyPr>
            <a:normAutofit fontScale="9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АТЕСТАЦІЯ ПЕДАГОГІЧНИХ ПРАЦІВНИКІВ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068" y="3036499"/>
            <a:ext cx="8436634" cy="326078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uk-UA" dirty="0" smtClean="0">
                <a:solidFill>
                  <a:srgbClr val="FFFF00"/>
                </a:solidFill>
              </a:rPr>
              <a:t> </a:t>
            </a:r>
            <a:r>
              <a:rPr lang="uk-UA" dirty="0">
                <a:solidFill>
                  <a:srgbClr val="FFFF00"/>
                </a:solidFill>
              </a:rPr>
              <a:t>На підставі рішення атестаційної комісії ІІ рівня (протокол № 4 від 10 квітня 2025 року), наказом управління освіти, культури, молоді та спорту Мукачівської міської ради № 100/0/41-25  від 15.04.2025 року  </a:t>
            </a:r>
          </a:p>
          <a:p>
            <a:pPr algn="l"/>
            <a:r>
              <a:rPr lang="uk-UA" dirty="0">
                <a:solidFill>
                  <a:srgbClr val="FFFF00"/>
                </a:solidFill>
              </a:rPr>
              <a:t>1. Присвоїти кваліфікаційну категорію «спеціаліст першої категорії»</a:t>
            </a:r>
          </a:p>
          <a:p>
            <a:pPr algn="l"/>
            <a:r>
              <a:rPr lang="uk-UA" dirty="0">
                <a:solidFill>
                  <a:srgbClr val="FFFF00"/>
                </a:solidFill>
              </a:rPr>
              <a:t>1.1 </a:t>
            </a:r>
            <a:r>
              <a:rPr lang="uk-UA" b="1" dirty="0" err="1">
                <a:solidFill>
                  <a:srgbClr val="FFFF00"/>
                </a:solidFill>
              </a:rPr>
              <a:t>Дрогобецькій</a:t>
            </a:r>
            <a:r>
              <a:rPr lang="uk-UA" b="1" dirty="0">
                <a:solidFill>
                  <a:srgbClr val="FFFF00"/>
                </a:solidFill>
              </a:rPr>
              <a:t> Ярославі Василівні – </a:t>
            </a:r>
            <a:r>
              <a:rPr lang="uk-UA" dirty="0">
                <a:solidFill>
                  <a:srgbClr val="FFFF00"/>
                </a:solidFill>
              </a:rPr>
              <a:t>вчителю початкових класів </a:t>
            </a:r>
            <a:r>
              <a:rPr lang="uk-UA" dirty="0" err="1">
                <a:solidFill>
                  <a:srgbClr val="FFFF00"/>
                </a:solidFill>
              </a:rPr>
              <a:t>Барбівської</a:t>
            </a:r>
            <a:r>
              <a:rPr lang="uk-UA" dirty="0">
                <a:solidFill>
                  <a:srgbClr val="FFFF00"/>
                </a:solidFill>
              </a:rPr>
              <a:t> гімназії;</a:t>
            </a:r>
          </a:p>
          <a:p>
            <a:pPr algn="l"/>
            <a:r>
              <a:rPr lang="uk-UA" dirty="0">
                <a:solidFill>
                  <a:srgbClr val="FFFF00"/>
                </a:solidFill>
              </a:rPr>
              <a:t>1.2.</a:t>
            </a:r>
            <a:r>
              <a:rPr lang="uk-UA" b="1" dirty="0">
                <a:solidFill>
                  <a:srgbClr val="FFFF00"/>
                </a:solidFill>
              </a:rPr>
              <a:t>Човбан Тетяні Володимирівні</a:t>
            </a:r>
            <a:r>
              <a:rPr lang="uk-UA" dirty="0">
                <a:solidFill>
                  <a:srgbClr val="FFFF00"/>
                </a:solidFill>
              </a:rPr>
              <a:t> – вчителю трудового навчання та технологій </a:t>
            </a:r>
            <a:r>
              <a:rPr lang="uk-UA" dirty="0" err="1">
                <a:solidFill>
                  <a:srgbClr val="FFFF00"/>
                </a:solidFill>
              </a:rPr>
              <a:t>Барбівської</a:t>
            </a:r>
            <a:r>
              <a:rPr lang="uk-UA" dirty="0">
                <a:solidFill>
                  <a:srgbClr val="FFFF00"/>
                </a:solidFill>
              </a:rPr>
              <a:t> гімназії;</a:t>
            </a:r>
          </a:p>
          <a:p>
            <a:pPr algn="l"/>
            <a:r>
              <a:rPr lang="uk-UA" dirty="0">
                <a:solidFill>
                  <a:srgbClr val="FFFF00"/>
                </a:solidFill>
              </a:rPr>
              <a:t>1.3.</a:t>
            </a:r>
            <a:r>
              <a:rPr lang="uk-UA" b="1" dirty="0">
                <a:solidFill>
                  <a:srgbClr val="FFFF00"/>
                </a:solidFill>
              </a:rPr>
              <a:t> </a:t>
            </a:r>
            <a:r>
              <a:rPr lang="uk-UA" b="1" dirty="0" err="1">
                <a:solidFill>
                  <a:srgbClr val="FFFF00"/>
                </a:solidFill>
              </a:rPr>
              <a:t>Човбан</a:t>
            </a:r>
            <a:r>
              <a:rPr lang="uk-UA" b="1" dirty="0">
                <a:solidFill>
                  <a:srgbClr val="FFFF00"/>
                </a:solidFill>
              </a:rPr>
              <a:t> Тетяні Володимирівні – </a:t>
            </a:r>
            <a:r>
              <a:rPr lang="uk-UA" dirty="0">
                <a:solidFill>
                  <a:srgbClr val="FFFF00"/>
                </a:solidFill>
              </a:rPr>
              <a:t>практичному психологу </a:t>
            </a:r>
            <a:r>
              <a:rPr lang="uk-UA" dirty="0" err="1">
                <a:solidFill>
                  <a:srgbClr val="FFFF00"/>
                </a:solidFill>
              </a:rPr>
              <a:t>Барбівської</a:t>
            </a:r>
            <a:r>
              <a:rPr lang="uk-UA" dirty="0">
                <a:solidFill>
                  <a:srgbClr val="FFFF00"/>
                </a:solidFill>
              </a:rPr>
              <a:t> гімназії</a:t>
            </a:r>
            <a:r>
              <a:rPr lang="uk-UA" b="1" dirty="0">
                <a:solidFill>
                  <a:srgbClr val="FFFF00"/>
                </a:solidFill>
              </a:rPr>
              <a:t> ;</a:t>
            </a:r>
            <a:endParaRPr lang="uk-UA" dirty="0">
              <a:solidFill>
                <a:srgbClr val="FFFF00"/>
              </a:solidFill>
            </a:endParaRPr>
          </a:p>
          <a:p>
            <a:pPr algn="l"/>
            <a:r>
              <a:rPr lang="uk-UA" dirty="0">
                <a:solidFill>
                  <a:srgbClr val="FFFF00"/>
                </a:solidFill>
              </a:rPr>
              <a:t>1.4.</a:t>
            </a:r>
            <a:r>
              <a:rPr lang="uk-UA" b="1" dirty="0">
                <a:solidFill>
                  <a:srgbClr val="FFFF00"/>
                </a:solidFill>
              </a:rPr>
              <a:t> Плиска </a:t>
            </a:r>
            <a:r>
              <a:rPr lang="uk-UA" b="1" dirty="0" err="1">
                <a:solidFill>
                  <a:srgbClr val="FFFF00"/>
                </a:solidFill>
              </a:rPr>
              <a:t>Андріанні</a:t>
            </a:r>
            <a:r>
              <a:rPr lang="uk-UA" b="1" dirty="0">
                <a:solidFill>
                  <a:srgbClr val="FFFF00"/>
                </a:solidFill>
              </a:rPr>
              <a:t> Василівні – </a:t>
            </a:r>
            <a:r>
              <a:rPr lang="uk-UA" dirty="0">
                <a:solidFill>
                  <a:srgbClr val="FFFF00"/>
                </a:solidFill>
              </a:rPr>
              <a:t>вчителю англійської мови </a:t>
            </a:r>
            <a:r>
              <a:rPr lang="uk-UA" dirty="0" err="1">
                <a:solidFill>
                  <a:srgbClr val="FFFF00"/>
                </a:solidFill>
              </a:rPr>
              <a:t>Барбівської</a:t>
            </a:r>
            <a:r>
              <a:rPr lang="uk-UA" dirty="0">
                <a:solidFill>
                  <a:srgbClr val="FFFF00"/>
                </a:solidFill>
              </a:rPr>
              <a:t> гімназії.</a:t>
            </a:r>
          </a:p>
          <a:p>
            <a:pPr algn="l"/>
            <a:r>
              <a:rPr lang="uk-UA" dirty="0">
                <a:solidFill>
                  <a:srgbClr val="FFFF00"/>
                </a:solidFill>
              </a:rPr>
              <a:t>        2. Відповідають займаній посаді:</a:t>
            </a:r>
          </a:p>
          <a:p>
            <a:pPr algn="l"/>
            <a:r>
              <a:rPr lang="uk-UA" dirty="0">
                <a:solidFill>
                  <a:srgbClr val="FFFF00"/>
                </a:solidFill>
              </a:rPr>
              <a:t>2.1.</a:t>
            </a:r>
            <a:r>
              <a:rPr lang="uk-UA" b="1" dirty="0">
                <a:solidFill>
                  <a:srgbClr val="FFFF00"/>
                </a:solidFill>
              </a:rPr>
              <a:t>Плиска </a:t>
            </a:r>
            <a:r>
              <a:rPr lang="uk-UA" b="1" dirty="0" err="1">
                <a:solidFill>
                  <a:srgbClr val="FFFF00"/>
                </a:solidFill>
              </a:rPr>
              <a:t>Андріанна</a:t>
            </a:r>
            <a:r>
              <a:rPr lang="uk-UA" b="1" dirty="0">
                <a:solidFill>
                  <a:srgbClr val="FFFF00"/>
                </a:solidFill>
              </a:rPr>
              <a:t> Василівна</a:t>
            </a:r>
            <a:r>
              <a:rPr lang="uk-UA" dirty="0">
                <a:solidFill>
                  <a:srgbClr val="FFFF00"/>
                </a:solidFill>
              </a:rPr>
              <a:t> – заступник директора з навчально – виховної роботи </a:t>
            </a:r>
            <a:r>
              <a:rPr lang="uk-UA" dirty="0" err="1">
                <a:solidFill>
                  <a:srgbClr val="FFFF00"/>
                </a:solidFill>
              </a:rPr>
              <a:t>Барбівської</a:t>
            </a:r>
            <a:r>
              <a:rPr lang="uk-UA" dirty="0">
                <a:solidFill>
                  <a:srgbClr val="FFFF00"/>
                </a:solidFill>
              </a:rPr>
              <a:t> гімназії.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45" y="365125"/>
            <a:ext cx="8201749" cy="5966664"/>
          </a:xfrm>
        </p:spPr>
        <p:txBody>
          <a:bodyPr>
            <a:normAutofit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Виховна та       позакласна робота</a:t>
            </a:r>
            <a:r>
              <a:rPr lang="uk-UA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uk-UA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uk-UA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uk-UA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Виховна робота гімназії була спрямована на вирішення таких завдань:</a:t>
            </a: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 створення умов для розумового, духовного, морального, фізичного розвитку учня;</a:t>
            </a:r>
            <a:b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 турбота про здоров</a:t>
            </a:r>
            <a:r>
              <a:rPr lang="en-US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  учнів, пропаганда здорового способу життя;</a:t>
            </a:r>
            <a:b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 естетичне, екологічне та трудове виховання як одна з складових підготовки учнів до дорослого життя;</a:t>
            </a:r>
            <a:b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 продовження сумісної роботи </a:t>
            </a:r>
            <a:r>
              <a:rPr lang="uk-UA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– педагогічної служби з педагогами, учнями, батьками;</a:t>
            </a:r>
            <a:b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  виховання </a:t>
            </a:r>
            <a:r>
              <a:rPr lang="uk-UA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громадсько</a:t>
            </a:r>
            <a:r>
              <a:rPr lang="uk-UA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– патріотичних якостей завдяки продовженню  спортивної та патріотичної роботи</a:t>
            </a:r>
            <a:r>
              <a:rPr lang="uk-UA" sz="1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8058150" cy="329746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1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35502"/>
            <a:ext cx="7886700" cy="532249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C000"/>
                </a:solidFill>
              </a:rPr>
              <a:t/>
            </a:r>
            <a:br>
              <a:rPr lang="ru-RU" sz="2000" dirty="0" smtClean="0">
                <a:solidFill>
                  <a:srgbClr val="FFC000"/>
                </a:solidFill>
              </a:rPr>
            </a:br>
            <a:r>
              <a:rPr lang="uk-UA" sz="2000" dirty="0" smtClean="0">
                <a:solidFill>
                  <a:srgbClr val="FFC000"/>
                </a:solidFill>
              </a:rPr>
              <a:t>- 1 </a:t>
            </a:r>
            <a:r>
              <a:rPr lang="uk-UA" sz="2000" dirty="0">
                <a:solidFill>
                  <a:srgbClr val="FFC000"/>
                </a:solidFill>
              </a:rPr>
              <a:t>місце (5-9 класи) у змаганнях з волейболу між командами хлопців </a:t>
            </a:r>
            <a:br>
              <a:rPr lang="uk-UA" sz="2000" dirty="0">
                <a:solidFill>
                  <a:srgbClr val="FFC000"/>
                </a:solidFill>
              </a:rPr>
            </a:br>
            <a:r>
              <a:rPr lang="uk-UA" sz="2000" dirty="0" smtClean="0">
                <a:solidFill>
                  <a:srgbClr val="FFC000"/>
                </a:solidFill>
              </a:rPr>
              <a:t>-  </a:t>
            </a:r>
            <a:r>
              <a:rPr lang="uk-UA" sz="2000" dirty="0">
                <a:solidFill>
                  <a:srgbClr val="FFC000"/>
                </a:solidFill>
              </a:rPr>
              <a:t>3 місце  серед команд дівчат (5-9 класи).</a:t>
            </a:r>
            <a:br>
              <a:rPr lang="uk-UA" sz="2000" dirty="0">
                <a:solidFill>
                  <a:srgbClr val="FFC000"/>
                </a:solidFill>
              </a:rPr>
            </a:br>
            <a:r>
              <a:rPr lang="uk-UA" sz="2000" dirty="0" smtClean="0">
                <a:solidFill>
                  <a:srgbClr val="FFC000"/>
                </a:solidFill>
              </a:rPr>
              <a:t>- 3 </a:t>
            </a:r>
            <a:r>
              <a:rPr lang="uk-UA" sz="2000" dirty="0">
                <a:solidFill>
                  <a:srgbClr val="FFC000"/>
                </a:solidFill>
              </a:rPr>
              <a:t>місце на районному етапі Всеукраїнської шкільної ліги «Пліч-о-пліч». Волейбол.</a:t>
            </a:r>
            <a:br>
              <a:rPr lang="uk-UA" sz="2000" dirty="0">
                <a:solidFill>
                  <a:srgbClr val="FFC000"/>
                </a:solidFill>
              </a:rPr>
            </a:br>
            <a:r>
              <a:rPr lang="uk-UA" sz="2000" dirty="0" smtClean="0">
                <a:solidFill>
                  <a:srgbClr val="FFC000"/>
                </a:solidFill>
              </a:rPr>
              <a:t>-  </a:t>
            </a:r>
            <a:r>
              <a:rPr lang="uk-UA" sz="2000" dirty="0">
                <a:solidFill>
                  <a:srgbClr val="FFC000"/>
                </a:solidFill>
              </a:rPr>
              <a:t>У</a:t>
            </a:r>
            <a:r>
              <a:rPr lang="uk-UA" sz="2000" dirty="0" smtClean="0">
                <a:solidFill>
                  <a:srgbClr val="FFC000"/>
                </a:solidFill>
              </a:rPr>
              <a:t>часть </a:t>
            </a:r>
            <a:r>
              <a:rPr lang="uk-UA" sz="2000" dirty="0">
                <a:solidFill>
                  <a:srgbClr val="FFC000"/>
                </a:solidFill>
              </a:rPr>
              <a:t>у змаганнях «Школа безпеки – юні рятувальники».</a:t>
            </a:r>
            <a:br>
              <a:rPr lang="uk-UA" sz="2000" dirty="0">
                <a:solidFill>
                  <a:srgbClr val="FFC000"/>
                </a:solidFill>
              </a:rPr>
            </a:br>
            <a:r>
              <a:rPr lang="uk-UA" sz="2000" dirty="0" smtClean="0">
                <a:solidFill>
                  <a:srgbClr val="FFC000"/>
                </a:solidFill>
              </a:rPr>
              <a:t>- Команда </a:t>
            </a:r>
            <a:r>
              <a:rPr lang="uk-UA" sz="2000" dirty="0">
                <a:solidFill>
                  <a:srgbClr val="FFC000"/>
                </a:solidFill>
              </a:rPr>
              <a:t>«ЮНА СІЧ» зайняла ІІ місце у Всеукраїнській дитячо-юнацькій військово-патріотичній грі «СОКІЛ» («ДЖУРА») серед середньої вікової категорії</a:t>
            </a:r>
            <a:r>
              <a:rPr lang="uk-UA" sz="2000" dirty="0" smtClean="0">
                <a:solidFill>
                  <a:srgbClr val="FFC000"/>
                </a:solidFill>
              </a:rPr>
              <a:t>.</a:t>
            </a:r>
            <a:br>
              <a:rPr lang="uk-UA" sz="2000" dirty="0" smtClean="0">
                <a:solidFill>
                  <a:srgbClr val="FFC000"/>
                </a:solidFill>
              </a:rPr>
            </a:br>
            <a:r>
              <a:rPr lang="uk-UA" sz="2000" dirty="0" smtClean="0">
                <a:solidFill>
                  <a:srgbClr val="FFC000"/>
                </a:solidFill>
              </a:rPr>
              <a:t> </a:t>
            </a:r>
            <a:r>
              <a:rPr lang="uk-UA" sz="2000" dirty="0">
                <a:solidFill>
                  <a:srgbClr val="FFC000"/>
                </a:solidFill>
              </a:rPr>
              <a:t>Та зайняла такі призові місця в деяких категоріях:</a:t>
            </a:r>
            <a:br>
              <a:rPr lang="uk-UA" sz="2000" dirty="0">
                <a:solidFill>
                  <a:srgbClr val="FFC000"/>
                </a:solidFill>
              </a:rPr>
            </a:br>
            <a:r>
              <a:rPr lang="uk-UA" sz="2000" dirty="0">
                <a:solidFill>
                  <a:srgbClr val="FFC000"/>
                </a:solidFill>
              </a:rPr>
              <a:t>ІІІ місце у етапі «Козацький шлях»</a:t>
            </a:r>
            <a:br>
              <a:rPr lang="uk-UA" sz="2000" dirty="0">
                <a:solidFill>
                  <a:srgbClr val="FFC000"/>
                </a:solidFill>
              </a:rPr>
            </a:br>
            <a:r>
              <a:rPr lang="uk-UA" sz="2000" dirty="0">
                <a:solidFill>
                  <a:srgbClr val="FFC000"/>
                </a:solidFill>
              </a:rPr>
              <a:t>ІІІ місце у конкурсі «Візитівка рою», «</a:t>
            </a:r>
            <a:r>
              <a:rPr lang="uk-UA" sz="2000" dirty="0" err="1">
                <a:solidFill>
                  <a:srgbClr val="FFC000"/>
                </a:solidFill>
              </a:rPr>
              <a:t>Впоряд</a:t>
            </a:r>
            <a:r>
              <a:rPr lang="uk-UA" sz="2000" dirty="0">
                <a:solidFill>
                  <a:srgbClr val="FFC000"/>
                </a:solidFill>
              </a:rPr>
              <a:t>». </a:t>
            </a:r>
            <a:br>
              <a:rPr lang="uk-UA" sz="2000" dirty="0">
                <a:solidFill>
                  <a:srgbClr val="FFC000"/>
                </a:solidFill>
              </a:rPr>
            </a:br>
            <a:r>
              <a:rPr lang="uk-UA" sz="2000" dirty="0">
                <a:solidFill>
                  <a:srgbClr val="FFC000"/>
                </a:solidFill>
              </a:rPr>
              <a:t>ІІ місце у етапі «Перетягування линви».</a:t>
            </a:r>
            <a:br>
              <a:rPr lang="uk-UA" sz="2000" dirty="0">
                <a:solidFill>
                  <a:srgbClr val="FFC000"/>
                </a:solidFill>
              </a:rPr>
            </a:br>
            <a:r>
              <a:rPr lang="uk-UA" sz="2000" dirty="0">
                <a:solidFill>
                  <a:srgbClr val="FFC000"/>
                </a:solidFill>
              </a:rPr>
              <a:t>І місце у етапі «Стрільба»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/>
              <a:t>ІІ місце у змаганнях з кидання м</a:t>
            </a:r>
            <a:r>
              <a:rPr lang="ru-RU" sz="2000" dirty="0"/>
              <a:t>’</a:t>
            </a:r>
            <a:r>
              <a:rPr lang="uk-UA" sz="2000" dirty="0" err="1"/>
              <a:t>яча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uk-UA" sz="2000" dirty="0" smtClean="0">
                <a:solidFill>
                  <a:srgbClr val="FF0000"/>
                </a:solidFill>
              </a:rPr>
              <a:t/>
            </a:r>
            <a:br>
              <a:rPr lang="uk-UA" sz="2000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5029" y="-2"/>
            <a:ext cx="704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СПОРТИВНІ ЗМАГАННЯ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6164"/>
            <a:ext cx="3744416" cy="28860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48271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latin typeface="Constantia" pitchFamily="18" charset="0"/>
              </a:rPr>
              <a:t>“ЗАТВЕРДЖЕНО”</a:t>
            </a:r>
          </a:p>
          <a:p>
            <a:pPr algn="ctr"/>
            <a:r>
              <a:rPr lang="uk-UA" b="1" dirty="0" smtClean="0">
                <a:solidFill>
                  <a:srgbClr val="FFC000"/>
                </a:solidFill>
                <a:latin typeface="Constantia" pitchFamily="18" charset="0"/>
              </a:rPr>
              <a:t>Наказ управління освіти, культури, молоді та спорту</a:t>
            </a:r>
          </a:p>
          <a:p>
            <a:pPr algn="ctr"/>
            <a:r>
              <a:rPr lang="uk-UA" b="1" dirty="0" smtClean="0">
                <a:solidFill>
                  <a:srgbClr val="FFC000"/>
                </a:solidFill>
                <a:latin typeface="Constantia" pitchFamily="18" charset="0"/>
              </a:rPr>
              <a:t>Мукачівської міської ради</a:t>
            </a:r>
          </a:p>
          <a:p>
            <a:pPr algn="ctr"/>
            <a:r>
              <a:rPr lang="uk-UA" b="1" dirty="0" smtClean="0">
                <a:solidFill>
                  <a:srgbClr val="FFC000"/>
                </a:solidFill>
                <a:latin typeface="Constantia" pitchFamily="18" charset="0"/>
              </a:rPr>
              <a:t>Від 18 січня 2022 року № 13</a:t>
            </a:r>
            <a:r>
              <a:rPr lang="en-US" b="1" dirty="0" smtClean="0">
                <a:solidFill>
                  <a:srgbClr val="FFC000"/>
                </a:solidFill>
                <a:latin typeface="Constantia" pitchFamily="18" charset="0"/>
              </a:rPr>
              <a:t>/0/4-22</a:t>
            </a:r>
            <a:endParaRPr lang="uk-UA" b="1" dirty="0" smtClean="0">
              <a:solidFill>
                <a:srgbClr val="FFC000"/>
              </a:solidFill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99" y="1951673"/>
            <a:ext cx="572153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  <a:latin typeface="Constantia" pitchFamily="18" charset="0"/>
              </a:rPr>
              <a:t> </a:t>
            </a:r>
          </a:p>
          <a:p>
            <a:pPr algn="ctr"/>
            <a:endParaRPr lang="uk-UA" sz="2400" b="1" dirty="0" smtClean="0">
              <a:solidFill>
                <a:srgbClr val="FFC000"/>
              </a:solidFill>
              <a:latin typeface="Constantia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FFC000"/>
                </a:solidFill>
                <a:latin typeface="Constantia" pitchFamily="18" charset="0"/>
              </a:rPr>
              <a:t>СТАТУТ</a:t>
            </a:r>
          </a:p>
          <a:p>
            <a:pPr algn="ctr"/>
            <a:r>
              <a:rPr lang="uk-UA" sz="2400" dirty="0" err="1" smtClean="0">
                <a:solidFill>
                  <a:srgbClr val="FFC000"/>
                </a:solidFill>
                <a:latin typeface="Constantia" pitchFamily="18" charset="0"/>
              </a:rPr>
              <a:t>Барбівської</a:t>
            </a:r>
            <a:r>
              <a:rPr lang="uk-UA" sz="2400" dirty="0" smtClean="0">
                <a:solidFill>
                  <a:srgbClr val="FFC000"/>
                </a:solidFill>
                <a:latin typeface="Constantia" pitchFamily="18" charset="0"/>
              </a:rPr>
              <a:t> гімназії</a:t>
            </a:r>
          </a:p>
          <a:p>
            <a:pPr algn="ctr"/>
            <a:r>
              <a:rPr lang="uk-UA" sz="2400" dirty="0" smtClean="0">
                <a:solidFill>
                  <a:srgbClr val="FFC000"/>
                </a:solidFill>
                <a:latin typeface="Constantia" pitchFamily="18" charset="0"/>
              </a:rPr>
              <a:t>Мукачівської міської ради</a:t>
            </a:r>
          </a:p>
          <a:p>
            <a:pPr algn="ctr"/>
            <a:r>
              <a:rPr lang="uk-UA" sz="2400" dirty="0" smtClean="0">
                <a:solidFill>
                  <a:srgbClr val="FFC000"/>
                </a:solidFill>
                <a:latin typeface="Constantia" pitchFamily="18" charset="0"/>
              </a:rPr>
              <a:t>Закарпатської області</a:t>
            </a:r>
          </a:p>
          <a:p>
            <a:pPr algn="ctr"/>
            <a:r>
              <a:rPr lang="uk-UA" sz="2400" dirty="0" smtClean="0">
                <a:solidFill>
                  <a:srgbClr val="FFC000"/>
                </a:solidFill>
                <a:latin typeface="Constantia" pitchFamily="18" charset="0"/>
              </a:rPr>
              <a:t> (Нова редакція)</a:t>
            </a:r>
          </a:p>
          <a:p>
            <a:pPr algn="ctr"/>
            <a:r>
              <a:rPr lang="uk-UA" sz="2400" b="1" dirty="0" smtClean="0">
                <a:solidFill>
                  <a:srgbClr val="FFC000"/>
                </a:solidFill>
                <a:latin typeface="Constantia" pitchFamily="18" charset="0"/>
              </a:rPr>
              <a:t>                </a:t>
            </a:r>
          </a:p>
          <a:p>
            <a:pPr algn="ctr"/>
            <a:r>
              <a:rPr lang="uk-UA" b="1" dirty="0" smtClean="0">
                <a:solidFill>
                  <a:srgbClr val="FFC000"/>
                </a:solidFill>
                <a:latin typeface="Constantia" pitchFamily="18" charset="0"/>
              </a:rPr>
              <a:t>   Код ЄДРПОУ </a:t>
            </a: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34855832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C000"/>
                </a:solidFill>
              </a:rPr>
              <a:t>Грамоти </a:t>
            </a:r>
            <a:endParaRPr lang="uk-UA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82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8" y="0"/>
            <a:ext cx="70606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9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62308"/>
            <a:ext cx="7772400" cy="2002201"/>
          </a:xfrm>
        </p:spPr>
        <p:txBody>
          <a:bodyPr>
            <a:noAutofit/>
          </a:bodyPr>
          <a:lstStyle/>
          <a:p>
            <a:r>
              <a:rPr lang="uk-UA" sz="4400" dirty="0" smtClean="0">
                <a:solidFill>
                  <a:srgbClr val="FFC000"/>
                </a:solidFill>
              </a:rPr>
              <a:t>Художньо – естетичне виховання та сприяння творчого розвитку особистості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096654"/>
            <a:ext cx="6858000" cy="1570181"/>
          </a:xfrm>
        </p:spPr>
        <p:txBody>
          <a:bodyPr/>
          <a:lstStyle/>
          <a:p>
            <a:endParaRPr lang="uk-UA" dirty="0" smtClean="0"/>
          </a:p>
          <a:p>
            <a:r>
              <a:rPr lang="uk-UA" sz="2000" dirty="0" smtClean="0">
                <a:solidFill>
                  <a:srgbClr val="FFC000"/>
                </a:solidFill>
              </a:rPr>
              <a:t>Грамотами Управління освіти, культури, молоді та спорту Мукачівської міської ради за кращі творчі роботи у міському конкурсі з писанкарства нагороджені учні: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50" y="3405967"/>
            <a:ext cx="3157450" cy="367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81" y="3378359"/>
            <a:ext cx="3514653" cy="4045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967"/>
            <a:ext cx="3134591" cy="417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09" y="0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48" y="-64149"/>
            <a:ext cx="3359727" cy="447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53" y="1577975"/>
            <a:ext cx="3656518" cy="487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6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Загальноміський конкурс «Новорічна композиція»</a:t>
            </a:r>
            <a:endParaRPr lang="uk-UA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3" y="1690689"/>
            <a:ext cx="3691461" cy="50476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95" y="1690689"/>
            <a:ext cx="3785755" cy="50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Онлайн конкурс «Ми нащадки Кобзаря»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4" y="1597892"/>
            <a:ext cx="4079388" cy="511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11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epositphotos_86248696-stock-photo-stop-bullying-sig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3654972" cy="324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402" y="3376668"/>
            <a:ext cx="2316598" cy="348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832" y="0"/>
            <a:ext cx="2635431" cy="3513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175" y="3474721"/>
            <a:ext cx="2537459" cy="338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6-08_22-08-4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0"/>
            <a:ext cx="2743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6-08_22-08-3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81445"/>
            <a:ext cx="2623714" cy="349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4-06-05_21-37-5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4082" y="3420698"/>
            <a:ext cx="4832762" cy="3437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943" y="287383"/>
            <a:ext cx="82426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рамках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профілактичної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інспектором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ювенальної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превенції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майором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поліції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Гарапко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Т.В. ,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поліцейським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офіцером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капітаном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поліції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Маляр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М.В.та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представником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СБУ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змістовні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учнями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вчителями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9" y="1610822"/>
            <a:ext cx="4068041" cy="542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8300"/>
            <a:ext cx="3943350" cy="512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826" y="224288"/>
            <a:ext cx="8333116" cy="6107502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uk-UA" sz="2200" dirty="0" smtClean="0">
                <a:solidFill>
                  <a:srgbClr val="FFC000"/>
                </a:solidFill>
              </a:rPr>
              <a:t>  </a:t>
            </a:r>
            <a:br>
              <a:rPr lang="uk-UA" sz="2200" dirty="0" smtClean="0">
                <a:solidFill>
                  <a:srgbClr val="FFC000"/>
                </a:solidFill>
              </a:rPr>
            </a:br>
            <a:r>
              <a:rPr lang="uk-UA" sz="2200" dirty="0" smtClean="0">
                <a:solidFill>
                  <a:srgbClr val="FFC000"/>
                </a:solidFill>
              </a:rPr>
              <a:t/>
            </a:r>
            <a:br>
              <a:rPr lang="uk-UA" sz="2200" dirty="0" smtClean="0">
                <a:solidFill>
                  <a:srgbClr val="FFC000"/>
                </a:solidFill>
              </a:rPr>
            </a:br>
            <a:r>
              <a:rPr lang="uk-UA" sz="2200" b="1" dirty="0" smtClean="0">
                <a:solidFill>
                  <a:srgbClr val="FFC000"/>
                </a:solidFill>
              </a:rPr>
              <a:t>    </a:t>
            </a:r>
            <a:r>
              <a:rPr lang="uk-UA" sz="2200" b="1" dirty="0" err="1" smtClean="0">
                <a:solidFill>
                  <a:srgbClr val="FFC000"/>
                </a:solidFill>
              </a:rPr>
              <a:t>Барбівська</a:t>
            </a:r>
            <a:r>
              <a:rPr lang="uk-UA" sz="2200" b="1" dirty="0" smtClean="0">
                <a:solidFill>
                  <a:srgbClr val="FFC000"/>
                </a:solidFill>
              </a:rPr>
              <a:t> гімназія  Мукачівської міської ради  Закарпатської області </a:t>
            </a:r>
            <a:r>
              <a:rPr lang="uk-UA" sz="2200" dirty="0" smtClean="0">
                <a:solidFill>
                  <a:srgbClr val="FFC000"/>
                </a:solidFill>
              </a:rPr>
              <a:t>є правонаступником усіх прав і обов'язків </a:t>
            </a:r>
            <a:r>
              <a:rPr lang="uk-UA" sz="2200" dirty="0" err="1" smtClean="0">
                <a:solidFill>
                  <a:srgbClr val="FFC000"/>
                </a:solidFill>
              </a:rPr>
              <a:t>Барбівської</a:t>
            </a:r>
            <a:r>
              <a:rPr lang="uk-UA" sz="2200" dirty="0" smtClean="0">
                <a:solidFill>
                  <a:srgbClr val="FFC000"/>
                </a:solidFill>
              </a:rPr>
              <a:t> загальноосвітньої школи І-ІІ ступенів Мукачівської міської ради Закарпатської області, відповідно до рішення 10 сесії 8-го скликання Мукачівської міської ради №377 від 25.06.2021 року «Про зміну типу та назви </a:t>
            </a:r>
            <a:r>
              <a:rPr lang="uk-UA" sz="2200" dirty="0" err="1" smtClean="0">
                <a:solidFill>
                  <a:srgbClr val="FFC000"/>
                </a:solidFill>
              </a:rPr>
              <a:t>Барбівської</a:t>
            </a:r>
            <a:r>
              <a:rPr lang="uk-UA" sz="2200" dirty="0" smtClean="0">
                <a:solidFill>
                  <a:srgbClr val="FFC000"/>
                </a:solidFill>
              </a:rPr>
              <a:t> загальноосвітньої школи І-ІІ ступенів Мукачівської міської ради Закарпатської області» (код ЄДРПОУ</a:t>
            </a:r>
            <a:br>
              <a:rPr lang="uk-UA" sz="2200" dirty="0" smtClean="0">
                <a:solidFill>
                  <a:srgbClr val="FFC000"/>
                </a:solidFill>
              </a:rPr>
            </a:br>
            <a:r>
              <a:rPr lang="uk-UA" sz="2200" dirty="0" smtClean="0">
                <a:solidFill>
                  <a:srgbClr val="FFC000"/>
                </a:solidFill>
              </a:rPr>
              <a:t>34855832).</a:t>
            </a:r>
            <a:r>
              <a:rPr lang="ru-RU" sz="2200" dirty="0" smtClean="0">
                <a:solidFill>
                  <a:srgbClr val="FFC000"/>
                </a:solidFill>
              </a:rPr>
              <a:t/>
            </a:r>
            <a:br>
              <a:rPr lang="ru-RU" sz="2200" dirty="0" smtClean="0">
                <a:solidFill>
                  <a:srgbClr val="FFC000"/>
                </a:solidFill>
              </a:rPr>
            </a:br>
            <a:r>
              <a:rPr lang="ru-RU" sz="2200" dirty="0" smtClean="0">
                <a:solidFill>
                  <a:srgbClr val="FFC000"/>
                </a:solidFill>
              </a:rPr>
              <a:t>     </a:t>
            </a:r>
            <a:r>
              <a:rPr lang="uk-UA" sz="2200" dirty="0" smtClean="0">
                <a:solidFill>
                  <a:srgbClr val="FFC000"/>
                </a:solidFill>
              </a:rPr>
              <a:t>Засновником закладу освіти, відповідно до рішення 4 сесії 8 -го скликання Мукачівської міської ради №198 від 28.01.2021 р. « Про прийняття у комунальну власність Мукачівської міської територіальної громади юридичної особи-комунальної організації</a:t>
            </a:r>
            <a:br>
              <a:rPr lang="uk-UA" sz="2200" dirty="0" smtClean="0">
                <a:solidFill>
                  <a:srgbClr val="FFC000"/>
                </a:solidFill>
              </a:rPr>
            </a:br>
            <a:r>
              <a:rPr lang="uk-UA" sz="2200" dirty="0" smtClean="0">
                <a:solidFill>
                  <a:srgbClr val="FFC000"/>
                </a:solidFill>
              </a:rPr>
              <a:t> (установа, заклад) </a:t>
            </a:r>
            <a:r>
              <a:rPr lang="uk-UA" sz="2200" dirty="0" err="1" smtClean="0">
                <a:solidFill>
                  <a:srgbClr val="FFC000"/>
                </a:solidFill>
              </a:rPr>
              <a:t>Барбівської</a:t>
            </a:r>
            <a:r>
              <a:rPr lang="uk-UA" sz="2200" dirty="0" smtClean="0">
                <a:solidFill>
                  <a:srgbClr val="FFC000"/>
                </a:solidFill>
              </a:rPr>
              <a:t> загальноосвітньої школи І-ІІ ступенів Мукачівської районної ради Закарпатської області», є Мукачівська міська рада  Закарпатської області. </a:t>
            </a:r>
            <a:br>
              <a:rPr lang="uk-UA" sz="2200" dirty="0" smtClean="0">
                <a:solidFill>
                  <a:srgbClr val="FFC000"/>
                </a:solidFill>
              </a:rPr>
            </a:br>
            <a:r>
              <a:rPr lang="uk-UA" sz="2200" dirty="0" smtClean="0">
                <a:solidFill>
                  <a:srgbClr val="FFC000"/>
                </a:solidFill>
              </a:rPr>
              <a:t>  Уповноваженим органом управління закладом освіти є управління  освіти, культури,  молоді та спорту Мукачівської міської ради Закарпатської області.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4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Соціальний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захист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3849" y="1949569"/>
            <a:ext cx="831586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Соціальна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підтримка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пільгових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категорій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що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навчаються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lang="uk-UA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гімназії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проводиться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згідно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діючим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законодавством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На початок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навчального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року  та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впродовж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року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підготовлені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списки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учнів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пільгових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категорій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Кількість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 них становить:</a:t>
            </a:r>
            <a:endParaRPr lang="ru-RU" sz="11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Внутрішньо переміщені особи – </a:t>
            </a:r>
            <a:r>
              <a:rPr lang="uk-UA" sz="2400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11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діти, батьки яких є учасниками у здійсненні заходів із забезпечення національної безпеки і оборони, відсічі і стримування збройної агресії російської федерації, забезпеченні їх здійсненні – 3 ;</a:t>
            </a:r>
            <a:endParaRPr lang="ru-RU" sz="11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дітей з інвалідністю – 1;</a:t>
            </a:r>
            <a:endParaRPr lang="ru-RU" sz="11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ПРОФОРІЄНТАЦІЙНА РОБОТА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325"/>
            <a:ext cx="3176155" cy="423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565" y="1274616"/>
            <a:ext cx="3260436" cy="423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27" y="3112655"/>
            <a:ext cx="4598807" cy="375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551" y="0"/>
            <a:ext cx="8204799" cy="169068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Прозорість та Інформаційна відкритість закладу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uk-UA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734517" y="1708879"/>
          <a:ext cx="8047173" cy="4332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изображение_viber_2023-06-11_17-14-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44885" y="3001992"/>
            <a:ext cx="2099114" cy="385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46" y="4456981"/>
            <a:ext cx="3336825" cy="250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59" y="3817651"/>
            <a:ext cx="4488873" cy="336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83" y="365126"/>
            <a:ext cx="4426144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744" y="365126"/>
            <a:ext cx="8125606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Доброзичливий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мікроклімат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між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суб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`</a:t>
            </a:r>
            <a:r>
              <a:rPr lang="uk-U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єктами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uk-U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навчально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– виховного процесу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17074090"/>
              </p:ext>
            </p:extLst>
          </p:nvPr>
        </p:nvGraphicFramePr>
        <p:xfrm>
          <a:off x="2733963" y="2101538"/>
          <a:ext cx="48583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40" y="702399"/>
            <a:ext cx="2739737" cy="365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Екскурсія до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чинадіївського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замку «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сент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міклош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»”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2670464" cy="3560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86" y="2909455"/>
            <a:ext cx="2864427" cy="381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66" y="1690689"/>
            <a:ext cx="2970934" cy="410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8" y="0"/>
            <a:ext cx="86298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5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Пізнавальний візит до Мукачівського РУ ДСНС Закарпаття 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1763701"/>
            <a:ext cx="3804805" cy="509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065" y="1763701"/>
            <a:ext cx="3309262" cy="490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0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4-06-11_10-48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dirty="0" err="1" smtClean="0"/>
              <a:t>Співпраця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батьками.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Допомога для наших Захисників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" y="1533235"/>
            <a:ext cx="44690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33235"/>
            <a:ext cx="4783656" cy="615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cen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17332" cy="253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60765" y="209006"/>
            <a:ext cx="587828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ЗАКАРПАТСЬКА ОБЛАСНА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 ВІЙСЬКОВА АДМІНІСТРАЦІЯ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                   </a:t>
            </a:r>
          </a:p>
          <a:p>
            <a:pPr algn="ctr"/>
            <a:r>
              <a:rPr lang="ru-RU" sz="2400" b="1" u="sng" dirty="0" smtClean="0">
                <a:solidFill>
                  <a:srgbClr val="FFC000"/>
                </a:solidFill>
              </a:rPr>
              <a:t>  РОЗПОРЯДЖЕННЯ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03.08.2022 р.                            № 415</a:t>
            </a:r>
          </a:p>
          <a:p>
            <a:pPr algn="ctr"/>
            <a:endParaRPr lang="ru-RU" b="1" dirty="0" smtClean="0">
              <a:solidFill>
                <a:srgbClr val="FFC000"/>
              </a:solidFill>
            </a:endParaRPr>
          </a:p>
          <a:p>
            <a:pPr algn="ctr"/>
            <a:endParaRPr lang="ru-RU" b="1" dirty="0" smtClean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069" y="2886891"/>
            <a:ext cx="892193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FFC000"/>
                </a:solidFill>
              </a:rPr>
              <a:t>    </a:t>
            </a:r>
            <a:r>
              <a:rPr lang="ru-RU" sz="2400" dirty="0" err="1" smtClean="0">
                <a:solidFill>
                  <a:srgbClr val="FFC000"/>
                </a:solidFill>
              </a:rPr>
              <a:t>Видати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2400" dirty="0" err="1" smtClean="0">
                <a:solidFill>
                  <a:srgbClr val="FFC000"/>
                </a:solidFill>
              </a:rPr>
              <a:t>Барбівській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2400" dirty="0" err="1" smtClean="0">
                <a:solidFill>
                  <a:srgbClr val="FFC000"/>
                </a:solidFill>
              </a:rPr>
              <a:t>гімназії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2400" dirty="0" err="1" smtClean="0">
                <a:solidFill>
                  <a:srgbClr val="FFC000"/>
                </a:solidFill>
              </a:rPr>
              <a:t>Мукачівської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2400" dirty="0" err="1" smtClean="0">
                <a:solidFill>
                  <a:srgbClr val="FFC000"/>
                </a:solidFill>
              </a:rPr>
              <a:t>міської</a:t>
            </a:r>
            <a:r>
              <a:rPr lang="ru-RU" sz="2400" dirty="0" smtClean="0">
                <a:solidFill>
                  <a:srgbClr val="FFC000"/>
                </a:solidFill>
              </a:rPr>
              <a:t>  ради  </a:t>
            </a:r>
            <a:r>
              <a:rPr lang="ru-RU" sz="2400" dirty="0" err="1" smtClean="0">
                <a:solidFill>
                  <a:srgbClr val="FFC000"/>
                </a:solidFill>
              </a:rPr>
              <a:t>Закарпатської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області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2400" dirty="0" err="1" smtClean="0">
                <a:solidFill>
                  <a:srgbClr val="FFC000"/>
                </a:solidFill>
              </a:rPr>
              <a:t>ліцензію</a:t>
            </a:r>
            <a:r>
              <a:rPr lang="ru-RU" sz="2400" dirty="0" smtClean="0">
                <a:solidFill>
                  <a:srgbClr val="FFC000"/>
                </a:solidFill>
              </a:rPr>
              <a:t>  на  </a:t>
            </a:r>
            <a:r>
              <a:rPr lang="ru-RU" sz="2400" dirty="0" err="1" smtClean="0">
                <a:solidFill>
                  <a:srgbClr val="FFC000"/>
                </a:solidFill>
              </a:rPr>
              <a:t>провадження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2400" dirty="0" err="1" smtClean="0">
                <a:solidFill>
                  <a:srgbClr val="FFC000"/>
                </a:solidFill>
              </a:rPr>
              <a:t>освітньої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2400" dirty="0" err="1" smtClean="0">
                <a:solidFill>
                  <a:srgbClr val="FFC000"/>
                </a:solidFill>
              </a:rPr>
              <a:t>діяльності</a:t>
            </a:r>
            <a:r>
              <a:rPr lang="ru-RU" sz="2400" dirty="0" smtClean="0">
                <a:solidFill>
                  <a:srgbClr val="FFC000"/>
                </a:solidFill>
              </a:rPr>
              <a:t>  за  </a:t>
            </a:r>
            <a:r>
              <a:rPr lang="ru-RU" sz="2400" dirty="0" err="1" smtClean="0">
                <a:solidFill>
                  <a:srgbClr val="FFC000"/>
                </a:solidFill>
              </a:rPr>
              <a:t>рівнем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2400" dirty="0" err="1" smtClean="0">
                <a:solidFill>
                  <a:srgbClr val="FFC000"/>
                </a:solidFill>
              </a:rPr>
              <a:t>повної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загальної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середньої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освіти</a:t>
            </a:r>
            <a:r>
              <a:rPr lang="ru-RU" sz="2400" dirty="0" smtClean="0">
                <a:solidFill>
                  <a:srgbClr val="FFC000"/>
                </a:solidFill>
              </a:rPr>
              <a:t> – </a:t>
            </a:r>
            <a:r>
              <a:rPr lang="ru-RU" sz="2400" dirty="0" err="1" smtClean="0">
                <a:solidFill>
                  <a:srgbClr val="FFC000"/>
                </a:solidFill>
              </a:rPr>
              <a:t>здобуття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початкової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освіти</a:t>
            </a:r>
            <a:r>
              <a:rPr lang="ru-RU" sz="2400" dirty="0" smtClean="0">
                <a:solidFill>
                  <a:srgbClr val="FFC000"/>
                </a:solidFill>
              </a:rPr>
              <a:t> та </a:t>
            </a:r>
            <a:r>
              <a:rPr lang="ru-RU" sz="2400" dirty="0" err="1" smtClean="0">
                <a:solidFill>
                  <a:srgbClr val="FFC000"/>
                </a:solidFill>
              </a:rPr>
              <a:t>базової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середньої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освіти</a:t>
            </a:r>
            <a:r>
              <a:rPr lang="ru-RU" sz="2400" dirty="0" smtClean="0">
                <a:solidFill>
                  <a:srgbClr val="FFC000"/>
                </a:solidFill>
              </a:rPr>
              <a:t> (</a:t>
            </a:r>
            <a:r>
              <a:rPr lang="ru-RU" sz="2400" dirty="0" err="1" smtClean="0">
                <a:solidFill>
                  <a:srgbClr val="FFC000"/>
                </a:solidFill>
              </a:rPr>
              <a:t>місце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знаходження</a:t>
            </a:r>
            <a:r>
              <a:rPr lang="ru-RU" sz="2400" dirty="0" smtClean="0">
                <a:solidFill>
                  <a:srgbClr val="FFC000"/>
                </a:solidFill>
              </a:rPr>
              <a:t> та </a:t>
            </a:r>
            <a:r>
              <a:rPr lang="ru-RU" sz="2400" dirty="0" err="1" smtClean="0">
                <a:solidFill>
                  <a:srgbClr val="FFC000"/>
                </a:solidFill>
              </a:rPr>
              <a:t>провадження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освітньої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діяльності</a:t>
            </a:r>
            <a:r>
              <a:rPr lang="ru-RU" sz="2400" dirty="0" smtClean="0">
                <a:solidFill>
                  <a:srgbClr val="FFC000"/>
                </a:solidFill>
              </a:rPr>
              <a:t>: </a:t>
            </a:r>
            <a:r>
              <a:rPr lang="ru-RU" sz="2400" dirty="0" err="1" smtClean="0">
                <a:solidFill>
                  <a:srgbClr val="FFC000"/>
                </a:solidFill>
              </a:rPr>
              <a:t>вул</a:t>
            </a:r>
            <a:r>
              <a:rPr lang="ru-RU" sz="2400" dirty="0" smtClean="0">
                <a:solidFill>
                  <a:srgbClr val="FFC000"/>
                </a:solidFill>
              </a:rPr>
              <a:t>. Зелена, 2, </a:t>
            </a:r>
          </a:p>
          <a:p>
            <a:pPr algn="just"/>
            <a:r>
              <a:rPr lang="ru-RU" sz="2400" dirty="0" smtClean="0">
                <a:solidFill>
                  <a:srgbClr val="FFC000"/>
                </a:solidFill>
              </a:rPr>
              <a:t>с. </a:t>
            </a:r>
            <a:r>
              <a:rPr lang="ru-RU" sz="2400" dirty="0" err="1" smtClean="0">
                <a:solidFill>
                  <a:srgbClr val="FFC000"/>
                </a:solidFill>
              </a:rPr>
              <a:t>Барбово</a:t>
            </a:r>
            <a:r>
              <a:rPr lang="ru-RU" sz="2400" dirty="0" smtClean="0">
                <a:solidFill>
                  <a:srgbClr val="FFC000"/>
                </a:solidFill>
              </a:rPr>
              <a:t>, </a:t>
            </a:r>
            <a:r>
              <a:rPr lang="ru-RU" sz="2400" dirty="0" err="1" smtClean="0">
                <a:solidFill>
                  <a:srgbClr val="FFC000"/>
                </a:solidFill>
              </a:rPr>
              <a:t>Мукачівський</a:t>
            </a:r>
            <a:r>
              <a:rPr lang="ru-RU" sz="2400" dirty="0" smtClean="0">
                <a:solidFill>
                  <a:srgbClr val="FFC000"/>
                </a:solidFill>
              </a:rPr>
              <a:t>  район,  </a:t>
            </a:r>
            <a:r>
              <a:rPr lang="ru-RU" sz="2400" dirty="0" err="1" smtClean="0">
                <a:solidFill>
                  <a:srgbClr val="FFC000"/>
                </a:solidFill>
              </a:rPr>
              <a:t>Закарпатська</a:t>
            </a:r>
            <a:r>
              <a:rPr lang="ru-RU" sz="2400" dirty="0" smtClean="0">
                <a:solidFill>
                  <a:srgbClr val="FFC000"/>
                </a:solidFill>
              </a:rPr>
              <a:t>  область,  89677, </a:t>
            </a:r>
          </a:p>
          <a:p>
            <a:pPr algn="just"/>
            <a:r>
              <a:rPr lang="ru-RU" sz="2400" dirty="0" err="1" smtClean="0">
                <a:solidFill>
                  <a:srgbClr val="FFC000"/>
                </a:solidFill>
              </a:rPr>
              <a:t>ідентифікаційний</a:t>
            </a:r>
            <a:r>
              <a:rPr lang="ru-RU" sz="2400" dirty="0" smtClean="0">
                <a:solidFill>
                  <a:srgbClr val="FFC000"/>
                </a:solidFill>
              </a:rPr>
              <a:t> код </a:t>
            </a:r>
            <a:r>
              <a:rPr lang="ru-RU" sz="2800" dirty="0" smtClean="0">
                <a:solidFill>
                  <a:srgbClr val="FFC000"/>
                </a:solidFill>
              </a:rPr>
              <a:t>34855832).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7" y="200891"/>
            <a:ext cx="8876145" cy="6657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86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0"/>
            <a:ext cx="5689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10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5" y="0"/>
            <a:ext cx="46377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32" y="0"/>
            <a:ext cx="47607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9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38545"/>
            <a:ext cx="8719127" cy="671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9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20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73" y="0"/>
            <a:ext cx="489037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34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78" y="-138547"/>
            <a:ext cx="5446583" cy="678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06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68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98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" y="0"/>
            <a:ext cx="526449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6" y="0"/>
            <a:ext cx="44652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90"/>
            <a:ext cx="49806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6" y="-73890"/>
            <a:ext cx="5045346" cy="693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1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51931"/>
          </a:xfrm>
        </p:spPr>
        <p:txBody>
          <a:bodyPr>
            <a:normAutofit/>
          </a:bodyPr>
          <a:lstStyle/>
          <a:p>
            <a:pPr algn="ctr"/>
            <a:r>
              <a:rPr lang="uk-UA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Управлінська діяльність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345721"/>
            <a:ext cx="7886700" cy="53483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70369177-stock-photo-magic-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636" y="1599355"/>
            <a:ext cx="8094688" cy="5258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Завдання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імназії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200000"/>
              </a:lnSpc>
              <a:buNone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зробити навчання учнів якісним, щоб кожна дитина отримала освіту, що дасть їй шанс на успішне життя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Фінансово-господарська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діяльність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272" y="181810"/>
            <a:ext cx="7886700" cy="1064302"/>
          </a:xfrm>
        </p:spPr>
        <p:txBody>
          <a:bodyPr>
            <a:normAutofit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МАТЕРІАЛЬНО-ТЕХНІЧНА БАЗА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1052945"/>
            <a:ext cx="8442036" cy="6331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408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7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87930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Голосування</a:t>
            </a:r>
            <a:b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9" y="110837"/>
            <a:ext cx="85082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55316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Дякую за увагу!</a:t>
            </a:r>
            <a:endParaRPr lang="uk-UA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ee97e2294d26fe1b1c0a628dd7c396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210269" cy="580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290003"/>
            <a:ext cx="7552944" cy="89620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Загальна інформація про гімназію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81" name="Group 2"/>
          <p:cNvGrpSpPr>
            <a:grpSpLocks/>
          </p:cNvGrpSpPr>
          <p:nvPr/>
        </p:nvGrpSpPr>
        <p:grpSpPr bwMode="auto">
          <a:xfrm>
            <a:off x="679287" y="5869318"/>
            <a:ext cx="9306144" cy="896938"/>
            <a:chOff x="1248" y="1440"/>
            <a:chExt cx="4562" cy="565"/>
          </a:xfrm>
        </p:grpSpPr>
        <p:sp>
          <p:nvSpPr>
            <p:cNvPr id="82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4" name="Text Box 5"/>
            <p:cNvSpPr txBox="1">
              <a:spLocks noChangeArrowheads="1"/>
            </p:cNvSpPr>
            <p:nvPr/>
          </p:nvSpPr>
          <p:spPr bwMode="gray">
            <a:xfrm>
              <a:off x="1663" y="1482"/>
              <a:ext cx="414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uk-U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1- 4 класи  - 4</a:t>
              </a:r>
              <a:r>
                <a:rPr lang="uk-UA" sz="24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uk-U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учень ( І групи продовженого дня); </a:t>
              </a:r>
            </a:p>
            <a:p>
              <a:pPr algn="l"/>
              <a:r>
                <a:rPr lang="uk-U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5 – 9 класи -  </a:t>
              </a:r>
              <a:r>
                <a:rPr lang="uk-UA" sz="24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uk-U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учні </a:t>
              </a:r>
              <a:endPara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16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b="1" dirty="0" smtClean="0">
                  <a:solidFill>
                    <a:schemeClr val="bg1"/>
                  </a:solidFill>
                </a:rPr>
                <a:t>6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Group 7"/>
          <p:cNvGrpSpPr>
            <a:grpSpLocks/>
          </p:cNvGrpSpPr>
          <p:nvPr/>
        </p:nvGrpSpPr>
        <p:grpSpPr bwMode="auto">
          <a:xfrm>
            <a:off x="982561" y="1644426"/>
            <a:ext cx="11002783" cy="836613"/>
            <a:chOff x="1248" y="2030"/>
            <a:chExt cx="5420" cy="527"/>
          </a:xfrm>
        </p:grpSpPr>
        <p:sp>
          <p:nvSpPr>
            <p:cNvPr id="87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9" name="Text Box 10"/>
            <p:cNvSpPr txBox="1">
              <a:spLocks noChangeArrowheads="1"/>
            </p:cNvSpPr>
            <p:nvPr/>
          </p:nvSpPr>
          <p:spPr bwMode="gray">
            <a:xfrm>
              <a:off x="1713" y="2072"/>
              <a:ext cx="4955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/>
              <a:r>
                <a:rPr lang="uk-UA" sz="20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Будівля прийнята в експлуатацію 1978 року</a:t>
              </a:r>
            </a:p>
            <a:p>
              <a:pPr algn="l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1" name="Group 12"/>
          <p:cNvGrpSpPr>
            <a:grpSpLocks/>
          </p:cNvGrpSpPr>
          <p:nvPr/>
        </p:nvGrpSpPr>
        <p:grpSpPr bwMode="auto">
          <a:xfrm>
            <a:off x="869428" y="4139831"/>
            <a:ext cx="8274572" cy="658210"/>
            <a:chOff x="1248" y="2640"/>
            <a:chExt cx="4847" cy="350"/>
          </a:xfrm>
        </p:grpSpPr>
        <p:sp>
          <p:nvSpPr>
            <p:cNvPr id="92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" name="Text Box 15"/>
            <p:cNvSpPr txBox="1">
              <a:spLocks noChangeArrowheads="1"/>
            </p:cNvSpPr>
            <p:nvPr/>
          </p:nvSpPr>
          <p:spPr bwMode="gray">
            <a:xfrm>
              <a:off x="1681" y="2682"/>
              <a:ext cx="44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5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199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b="1" dirty="0" smtClean="0">
                  <a:solidFill>
                    <a:schemeClr val="bg1"/>
                  </a:solidFill>
                </a:rPr>
                <a:t>4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Group 17"/>
          <p:cNvGrpSpPr>
            <a:grpSpLocks/>
          </p:cNvGrpSpPr>
          <p:nvPr/>
        </p:nvGrpSpPr>
        <p:grpSpPr bwMode="auto">
          <a:xfrm>
            <a:off x="707366" y="4951560"/>
            <a:ext cx="7099402" cy="831086"/>
            <a:chOff x="1282" y="2647"/>
            <a:chExt cx="3381" cy="1146"/>
          </a:xfrm>
        </p:grpSpPr>
        <p:sp>
          <p:nvSpPr>
            <p:cNvPr id="97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" name="Rectangle 19"/>
            <p:cNvSpPr>
              <a:spLocks noChangeArrowheads="1"/>
            </p:cNvSpPr>
            <p:nvPr/>
          </p:nvSpPr>
          <p:spPr bwMode="gray">
            <a:xfrm rot="3419336">
              <a:off x="1146" y="3010"/>
              <a:ext cx="599" cy="327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" name="Text Box 20"/>
            <p:cNvSpPr txBox="1">
              <a:spLocks noChangeArrowheads="1"/>
            </p:cNvSpPr>
            <p:nvPr/>
          </p:nvSpPr>
          <p:spPr bwMode="gray">
            <a:xfrm>
              <a:off x="1785" y="2647"/>
              <a:ext cx="2878" cy="1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/>
              <a:r>
                <a:rPr lang="uk-U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 класів ( 106учнів</a:t>
              </a:r>
              <a:r>
                <a:rPr lang="uk-UA" sz="20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</a:p>
            <a:p>
              <a:pPr algn="l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 Box 21"/>
            <p:cNvSpPr txBox="1">
              <a:spLocks noChangeArrowheads="1"/>
            </p:cNvSpPr>
            <p:nvPr/>
          </p:nvSpPr>
          <p:spPr bwMode="gray">
            <a:xfrm>
              <a:off x="1296" y="2932"/>
              <a:ext cx="257" cy="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uk-UA" sz="2400" b="1" dirty="0" smtClean="0">
                  <a:solidFill>
                    <a:schemeClr val="bg1"/>
                  </a:solidFill>
                </a:rPr>
                <a:t>  5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"/>
          <p:cNvGrpSpPr>
            <a:grpSpLocks/>
          </p:cNvGrpSpPr>
          <p:nvPr/>
        </p:nvGrpSpPr>
        <p:grpSpPr bwMode="auto">
          <a:xfrm>
            <a:off x="935205" y="2385983"/>
            <a:ext cx="9306144" cy="555625"/>
            <a:chOff x="1248" y="1440"/>
            <a:chExt cx="4562" cy="350"/>
          </a:xfrm>
        </p:grpSpPr>
        <p:sp>
          <p:nvSpPr>
            <p:cNvPr id="30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Text Box 5"/>
            <p:cNvSpPr txBox="1">
              <a:spLocks noChangeArrowheads="1"/>
            </p:cNvSpPr>
            <p:nvPr/>
          </p:nvSpPr>
          <p:spPr bwMode="gray">
            <a:xfrm>
              <a:off x="1663" y="1482"/>
              <a:ext cx="414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uk-U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Площа земельної ділянки 0,6778 га</a:t>
              </a:r>
              <a:endPara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16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b="1" dirty="0" smtClean="0">
                  <a:solidFill>
                    <a:schemeClr val="bg1"/>
                  </a:solidFill>
                </a:rPr>
                <a:t>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869068" y="3281393"/>
            <a:ext cx="9306144" cy="555625"/>
            <a:chOff x="1248" y="1440"/>
            <a:chExt cx="4562" cy="350"/>
          </a:xfrm>
        </p:grpSpPr>
        <p:sp>
          <p:nvSpPr>
            <p:cNvPr id="38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 Box 5"/>
            <p:cNvSpPr txBox="1">
              <a:spLocks noChangeArrowheads="1"/>
            </p:cNvSpPr>
            <p:nvPr/>
          </p:nvSpPr>
          <p:spPr bwMode="gray">
            <a:xfrm>
              <a:off x="1663" y="1482"/>
              <a:ext cx="414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uk-U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Загальна площа нерухомого майна 1468,4 </a:t>
              </a:r>
              <a:r>
                <a:rPr lang="uk-UA" sz="2400" b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кв.м</a:t>
              </a:r>
              <a:r>
                <a:rPr lang="uk-U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16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b="1" dirty="0" smtClean="0">
                  <a:solidFill>
                    <a:schemeClr val="bg1"/>
                  </a:solidFill>
                </a:rPr>
                <a:t>3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1777042" y="4006761"/>
            <a:ext cx="7366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sz="2400" b="1" dirty="0" smtClean="0">
              <a:solidFill>
                <a:srgbClr val="FFC000">
                  <a:lumMod val="40000"/>
                  <a:lumOff val="6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b="1" dirty="0">
                <a:solidFill>
                  <a:srgbClr val="FFC000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400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педагогічних працівників (з них один сумісник) </a:t>
            </a:r>
          </a:p>
        </p:txBody>
      </p:sp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495"/>
            <a:ext cx="9144000" cy="57950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КАДРОВЕ ЗАБЕЗПЕЧЕННЯ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завантажен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3"/>
            <a:ext cx="2870827" cy="899277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86344484"/>
              </p:ext>
            </p:extLst>
          </p:nvPr>
        </p:nvGraphicFramePr>
        <p:xfrm>
          <a:off x="6188364" y="3380509"/>
          <a:ext cx="2955636" cy="3477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К</a:t>
            </a:r>
            <a:r>
              <a:rPr lang="uk-UA" dirty="0" err="1" smtClean="0">
                <a:solidFill>
                  <a:srgbClr val="FFC000"/>
                </a:solidFill>
              </a:rPr>
              <a:t>ількість</a:t>
            </a:r>
            <a:r>
              <a:rPr lang="uk-UA" dirty="0" smtClean="0">
                <a:solidFill>
                  <a:srgbClr val="FFC000"/>
                </a:solidFill>
              </a:rPr>
              <a:t> учнів у класах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91517139"/>
              </p:ext>
            </p:extLst>
          </p:nvPr>
        </p:nvGraphicFramePr>
        <p:xfrm>
          <a:off x="396816" y="1759788"/>
          <a:ext cx="8402128" cy="476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4153</TotalTime>
  <Words>906</Words>
  <Application>Microsoft Office PowerPoint</Application>
  <PresentationFormat>Экран (4:3)</PresentationFormat>
  <Paragraphs>113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8" baseType="lpstr">
      <vt:lpstr>Arabic Typesetting</vt:lpstr>
      <vt:lpstr>Arial</vt:lpstr>
      <vt:lpstr>Arial Black</vt:lpstr>
      <vt:lpstr>Brush Script MT</vt:lpstr>
      <vt:lpstr>Calibri</vt:lpstr>
      <vt:lpstr>Calibri Light</vt:lpstr>
      <vt:lpstr>Constantia</vt:lpstr>
      <vt:lpstr>EFN Dokument</vt:lpstr>
      <vt:lpstr>Times New Roman</vt:lpstr>
      <vt:lpstr>Office Theme</vt:lpstr>
      <vt:lpstr>                  Звіт директора Барбівської  гімназії Мукачівської міської ради Закарпатської області Мейсар Наталії Михайлівни про свою діяльність на посаді протягом  2024 – 2025 навчального року  </vt:lpstr>
      <vt:lpstr>Презентация PowerPoint</vt:lpstr>
      <vt:lpstr>        Барбівська гімназія  Мукачівської міської ради  Закарпатської області є правонаступником усіх прав і обов'язків Барбівської загальноосвітньої школи І-ІІ ступенів Мукачівської міської ради Закарпатської області, відповідно до рішення 10 сесії 8-го скликання Мукачівської міської ради №377 від 25.06.2021 року «Про зміну типу та назви Барбівської загальноосвітньої школи І-ІІ ступенів Мукачівської міської ради Закарпатської області» (код ЄДРПОУ 34855832).      Засновником закладу освіти, відповідно до рішення 4 сесії 8 -го скликання Мукачівської міської ради №198 від 28.01.2021 р. « Про прийняття у комунальну власність Мукачівської міської територіальної громади юридичної особи-комунальної організації  (установа, заклад) Барбівської загальноосвітньої школи І-ІІ ступенів Мукачівської районної ради Закарпатської області», є Мукачівська міська рада  Закарпатської області.    Уповноваженим органом управління закладом освіти є управління  освіти, культури,  молоді та спорту Мукачівської міської ради Закарпатської області.  </vt:lpstr>
      <vt:lpstr>Презентация PowerPoint</vt:lpstr>
      <vt:lpstr>Завдання гімназії</vt:lpstr>
      <vt:lpstr>Презентация PowerPoint</vt:lpstr>
      <vt:lpstr>Загальна інформація про гімназію</vt:lpstr>
      <vt:lpstr>  КАДРОВЕ ЗАБЕЗПЕЧЕННЯ</vt:lpstr>
      <vt:lpstr>Кількість учнів у класах</vt:lpstr>
      <vt:lpstr>Шкільні методичні об’єднання </vt:lpstr>
      <vt:lpstr>Аналіз роботи методичного об’єднання  вчителів початкових класів та вихователів  ГПД</vt:lpstr>
      <vt:lpstr>           Аналіз роботи вчителів суспільно – гуманітарного  циклу</vt:lpstr>
      <vt:lpstr>Аналіз роботи методичного об’єднання вчителів природничо - математичного  циклу</vt:lpstr>
      <vt:lpstr>НАВЧАЛЬНО – МЕТОДИЧНИЙ СЕМІНАР педагогів – організаторів на тему: «Роль педагога – організатора у формуванні екологічно свідомого покоління»</vt:lpstr>
      <vt:lpstr>Презентация PowerPoint</vt:lpstr>
      <vt:lpstr>Презентация PowerPoint</vt:lpstr>
      <vt:lpstr>АТЕСТАЦІЯ ПЕДАГОГІЧНИХ ПРАЦІВНИКІВ</vt:lpstr>
      <vt:lpstr>              Виховна та       позакласна робота   Виховна робота гімназії була спрямована на вирішення таких завдань: - створення умов для розумового, духовного, морального, фізичного розвитку учня; - турбота про здоров’я  учнів, пропаганда здорового способу життя; - естетичне, екологічне та трудове виховання як одна з складових підготовки учнів до дорослого життя; - продовження сумісної роботи психолого – педагогічної служби з педагогами, учнями, батьками; -  виховання громадсько – патріотичних якостей завдяки продовженню  спортивної та патріотичної роботи </vt:lpstr>
      <vt:lpstr>  - 1 місце (5-9 класи) у змаганнях з волейболу між командами хлопців  -  3 місце  серед команд дівчат (5-9 класи). - 3 місце на районному етапі Всеукраїнської шкільної ліги «Пліч-о-пліч». Волейбол. -  Участь у змаганнях «Школа безпеки – юні рятувальники». - Команда «ЮНА СІЧ» зайняла ІІ місце у Всеукраїнській дитячо-юнацькій військово-патріотичній грі «СОКІЛ» («ДЖУРА») серед середньої вікової категорії.  Та зайняла такі призові місця в деяких категоріях: ІІІ місце у етапі «Козацький шлях» ІІІ місце у конкурсі «Візитівка рою», «Впоряд».  ІІ місце у етапі «Перетягування линви». І місце у етапі «Стрільба» ІІ місце у змаганнях з кидання м’яча     </vt:lpstr>
      <vt:lpstr>Презентация PowerPoint</vt:lpstr>
      <vt:lpstr>Презентация PowerPoint</vt:lpstr>
      <vt:lpstr>Грамоти </vt:lpstr>
      <vt:lpstr>Презентация PowerPoint</vt:lpstr>
      <vt:lpstr>Художньо – естетичне виховання та сприяння творчого розвитку особистості</vt:lpstr>
      <vt:lpstr>Презентация PowerPoint</vt:lpstr>
      <vt:lpstr>Загальноміський конкурс «Новорічна композиція»</vt:lpstr>
      <vt:lpstr>Онлайн конкурс «Ми нащадки Кобзаря»</vt:lpstr>
      <vt:lpstr>Презентация PowerPoint</vt:lpstr>
      <vt:lpstr>Презентация PowerPoint</vt:lpstr>
      <vt:lpstr>Презентация PowerPoint</vt:lpstr>
      <vt:lpstr>Соціальний захист</vt:lpstr>
      <vt:lpstr>ПРОФОРІЄНТАЦІЙНА РОБОТА</vt:lpstr>
      <vt:lpstr> Прозорість та Інформаційна відкритість закладу </vt:lpstr>
      <vt:lpstr>  Доброзичливий мікроклімат між суб`єктами навчально – виховного процесу </vt:lpstr>
      <vt:lpstr>Екскурсія до чинадіївського замку «сент – міклош»”</vt:lpstr>
      <vt:lpstr>Презентация PowerPoint</vt:lpstr>
      <vt:lpstr>Пізнавальний візит до Мукачівського РУ ДСНС Закарпаття </vt:lpstr>
      <vt:lpstr>Презентация PowerPoint</vt:lpstr>
      <vt:lpstr>Співпраця з батьками. Допомога для наших Захисників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Управлінська діяльність</vt:lpstr>
      <vt:lpstr>Фінансово-господарська діяльність</vt:lpstr>
      <vt:lpstr>МАТЕРІАЛЬНО-ТЕХНІЧНА БАЗА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Голосування  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Наталія Мейсар</cp:lastModifiedBy>
  <cp:revision>265</cp:revision>
  <dcterms:created xsi:type="dcterms:W3CDTF">2018-09-04T12:10:47Z</dcterms:created>
  <dcterms:modified xsi:type="dcterms:W3CDTF">2025-06-17T07:32:28Z</dcterms:modified>
</cp:coreProperties>
</file>